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</p:sldMasterIdLst>
  <p:notesMasterIdLst>
    <p:notesMasterId r:id="rId25"/>
  </p:notesMasterIdLst>
  <p:sldIdLst>
    <p:sldId id="256" r:id="rId3"/>
    <p:sldId id="327" r:id="rId4"/>
    <p:sldId id="323" r:id="rId5"/>
    <p:sldId id="322" r:id="rId6"/>
    <p:sldId id="328" r:id="rId7"/>
    <p:sldId id="325" r:id="rId8"/>
    <p:sldId id="324" r:id="rId9"/>
    <p:sldId id="326" r:id="rId10"/>
    <p:sldId id="311" r:id="rId11"/>
    <p:sldId id="320" r:id="rId12"/>
    <p:sldId id="332" r:id="rId13"/>
    <p:sldId id="321" r:id="rId14"/>
    <p:sldId id="336" r:id="rId15"/>
    <p:sldId id="338" r:id="rId16"/>
    <p:sldId id="333" r:id="rId17"/>
    <p:sldId id="337" r:id="rId18"/>
    <p:sldId id="270" r:id="rId19"/>
    <p:sldId id="334" r:id="rId20"/>
    <p:sldId id="273" r:id="rId21"/>
    <p:sldId id="286" r:id="rId22"/>
    <p:sldId id="289" r:id="rId23"/>
    <p:sldId id="308" r:id="rId24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Londrina Solid" panose="020B0604020202020204" charset="0"/>
      <p:regular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  <p:embeddedFont>
      <p:font typeface="Proxima Nova Semibold" panose="020B0604020202020204" charset="0"/>
      <p:regular r:id="rId35"/>
      <p:bold r:id="rId36"/>
      <p:boldItalic r:id="rId37"/>
    </p:embeddedFont>
    <p:embeddedFont>
      <p:font typeface="Roboto Condensed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52D"/>
    <a:srgbClr val="F5C3EB"/>
    <a:srgbClr val="232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B880CC-E6A1-4EEB-B484-943F666FA6A9}">
  <a:tblStyle styleId="{26B880CC-E6A1-4EEB-B484-943F666FA6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88f6eecf3e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88f6eecf3e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608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88f6eecf3e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88f6eecf3e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458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157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35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88f6eecf3e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88f6eecf3e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88f6eecf3e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88f6eecf3e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129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88f6eecf3e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88f6eecf3e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88f6eecf3e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88f6eecf3e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88f6eecf3e_1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88f6eecf3e_1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" name="Google Shape;9451;g89104f7cea_0_15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2" name="Google Shape;9452;g89104f7cea_0_15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88f6eecf3e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88f6eecf3e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76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89104f7cea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89104f7cea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64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89104f7cea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89104f7cea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91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88f6eecf3e_1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88f6eecf3e_1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780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89104f7cea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89104f7cea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375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88f6eecf3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88f6eecf3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367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88f6eecf3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88f6eecf3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915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89104f7cea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89104f7cea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23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38031" y="-1045345"/>
            <a:ext cx="10420063" cy="7234190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rgbClr val="00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rgbClr val="00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rgbClr val="00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rgbClr val="00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rgbClr val="00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rgbClr val="00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rgbClr val="00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410040" y="187363"/>
            <a:ext cx="8436519" cy="4399238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492500" y="1441000"/>
            <a:ext cx="615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3342600" y="3402750"/>
            <a:ext cx="2458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1" name="Google Shape;471;p23"/>
          <p:cNvGrpSpPr/>
          <p:nvPr/>
        </p:nvGrpSpPr>
        <p:grpSpPr>
          <a:xfrm rot="10800000">
            <a:off x="-282723" y="3987488"/>
            <a:ext cx="9709456" cy="2388577"/>
            <a:chOff x="-121536" y="-1158024"/>
            <a:chExt cx="9709456" cy="2388577"/>
          </a:xfrm>
        </p:grpSpPr>
        <p:grpSp>
          <p:nvGrpSpPr>
            <p:cNvPr id="472" name="Google Shape;472;p23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73" name="Google Shape;473;p23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74" name="Google Shape;474;p23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2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6" name="Google Shape;476;p23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7" name="Google Shape;477;p23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8" name="Google Shape;478;p23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79" name="Google Shape;479;p2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3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rgbClr val="8A7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ONE_COLUMN_TEXT_2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069200" y="2235175"/>
            <a:ext cx="2988000" cy="14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588600" y="1880425"/>
            <a:ext cx="3949200" cy="5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282723" y="3987488"/>
            <a:ext cx="9709456" cy="2388577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rgbClr val="8A7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</a:t>
                </a:r>
                <a:endParaRPr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267473" y="-1104962"/>
            <a:ext cx="9678956" cy="2308302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rgbClr val="8A70A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6">
  <p:cSld name="ONE_COLUMN_TEXT_2_2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6"/>
          <p:cNvSpPr txBox="1">
            <a:spLocks noGrp="1"/>
          </p:cNvSpPr>
          <p:nvPr>
            <p:ph type="subTitle" idx="1"/>
          </p:nvPr>
        </p:nvSpPr>
        <p:spPr>
          <a:xfrm>
            <a:off x="1767360" y="2817736"/>
            <a:ext cx="2988000" cy="14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1" name="Google Shape;521;p26"/>
          <p:cNvSpPr txBox="1">
            <a:spLocks noGrp="1"/>
          </p:cNvSpPr>
          <p:nvPr>
            <p:ph type="title"/>
          </p:nvPr>
        </p:nvSpPr>
        <p:spPr>
          <a:xfrm>
            <a:off x="1286760" y="2462986"/>
            <a:ext cx="3949200" cy="5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ondrina Solid"/>
              <a:buNone/>
              <a:defRPr sz="25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6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23" name="Google Shape;523;p26"/>
          <p:cNvGrpSpPr/>
          <p:nvPr/>
        </p:nvGrpSpPr>
        <p:grpSpPr>
          <a:xfrm>
            <a:off x="-849493" y="11"/>
            <a:ext cx="1992298" cy="5293096"/>
            <a:chOff x="-849493" y="11"/>
            <a:chExt cx="1992298" cy="5293096"/>
          </a:xfrm>
        </p:grpSpPr>
        <p:sp>
          <p:nvSpPr>
            <p:cNvPr id="524" name="Google Shape;524;p26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28" name="Google Shape;528;p26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9" name="Google Shape;529;p26"/>
          <p:cNvSpPr txBox="1">
            <a:spLocks noGrp="1"/>
          </p:cNvSpPr>
          <p:nvPr>
            <p:ph type="title" idx="3" hasCustomPrompt="1"/>
          </p:nvPr>
        </p:nvSpPr>
        <p:spPr>
          <a:xfrm>
            <a:off x="2768208" y="1716552"/>
            <a:ext cx="992400" cy="4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5">
  <p:cSld name="ONE_COLUMN_TEXT_2_2_1_1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7"/>
          <p:cNvSpPr txBox="1">
            <a:spLocks noGrp="1"/>
          </p:cNvSpPr>
          <p:nvPr>
            <p:ph type="subTitle" idx="1"/>
          </p:nvPr>
        </p:nvSpPr>
        <p:spPr>
          <a:xfrm>
            <a:off x="4388640" y="2815500"/>
            <a:ext cx="2988000" cy="14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title"/>
          </p:nvPr>
        </p:nvSpPr>
        <p:spPr>
          <a:xfrm>
            <a:off x="3908040" y="2462952"/>
            <a:ext cx="3949200" cy="5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ondrina Solid"/>
              <a:buNone/>
              <a:defRPr sz="25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7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34" name="Google Shape;534;p27"/>
          <p:cNvGrpSpPr/>
          <p:nvPr/>
        </p:nvGrpSpPr>
        <p:grpSpPr>
          <a:xfrm>
            <a:off x="8262906" y="-382065"/>
            <a:ext cx="2123132" cy="5507023"/>
            <a:chOff x="8262906" y="-382065"/>
            <a:chExt cx="2123132" cy="5507023"/>
          </a:xfrm>
        </p:grpSpPr>
        <p:sp>
          <p:nvSpPr>
            <p:cNvPr id="535" name="Google Shape;535;p27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540" name="Google Shape;540;p27"/>
          <p:cNvSpPr txBox="1">
            <a:spLocks noGrp="1"/>
          </p:cNvSpPr>
          <p:nvPr>
            <p:ph type="title" idx="3" hasCustomPrompt="1"/>
          </p:nvPr>
        </p:nvSpPr>
        <p:spPr>
          <a:xfrm>
            <a:off x="5383392" y="1716552"/>
            <a:ext cx="992400" cy="4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ondrina Solid"/>
              <a:buNone/>
              <a:def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MAIN_POINT_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348873" y="3684513"/>
            <a:ext cx="9678956" cy="2308302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rgbClr val="8A70A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</a:t>
                </a:r>
                <a:endParaRPr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267473" y="-1104962"/>
            <a:ext cx="9678956" cy="2308302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rgbClr val="8A70A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5014417" y="210612"/>
            <a:ext cx="4354540" cy="2516949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5935075" y="445025"/>
            <a:ext cx="24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777776" y="-421775"/>
            <a:ext cx="2756098" cy="2537794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tegosaurus">
  <p:cSld name="Blank - Stegosauru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553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2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3"/>
          <p:cNvGrpSpPr/>
          <p:nvPr/>
        </p:nvGrpSpPr>
        <p:grpSpPr>
          <a:xfrm>
            <a:off x="-638031" y="-1045345"/>
            <a:ext cx="10420063" cy="7234190"/>
            <a:chOff x="-292300" y="-36275"/>
            <a:chExt cx="8336050" cy="5718275"/>
          </a:xfrm>
        </p:grpSpPr>
        <p:sp>
          <p:nvSpPr>
            <p:cNvPr id="63" name="Google Shape;63;p3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rgbClr val="00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rgbClr val="00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rgbClr val="00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rgbClr val="00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rgbClr val="00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rgbClr val="00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rgbClr val="00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3"/>
          <p:cNvSpPr/>
          <p:nvPr/>
        </p:nvSpPr>
        <p:spPr>
          <a:xfrm>
            <a:off x="-1647925" y="372300"/>
            <a:ext cx="10791815" cy="452281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ctrTitle"/>
          </p:nvPr>
        </p:nvSpPr>
        <p:spPr>
          <a:xfrm>
            <a:off x="3223200" y="1063056"/>
            <a:ext cx="2697600" cy="71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2272350" y="1803678"/>
            <a:ext cx="4599300" cy="1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2366400" y="3751998"/>
            <a:ext cx="44112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CREDITS</a:t>
            </a: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This presentation template was created by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including icons by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infographics &amp; images by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 txBox="1">
            <a:spLocks noGrp="1"/>
          </p:cNvSpPr>
          <p:nvPr>
            <p:ph type="ctrTitle"/>
          </p:nvPr>
        </p:nvSpPr>
        <p:spPr>
          <a:xfrm>
            <a:off x="402300" y="1797750"/>
            <a:ext cx="4681800" cy="15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subTitle" idx="1"/>
          </p:nvPr>
        </p:nvSpPr>
        <p:spPr>
          <a:xfrm>
            <a:off x="1513800" y="3099750"/>
            <a:ext cx="2458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0" name="Google Shape;220;p6"/>
          <p:cNvSpPr txBox="1">
            <a:spLocks noGrp="1"/>
          </p:cNvSpPr>
          <p:nvPr>
            <p:ph type="title" idx="2" hasCustomPrompt="1"/>
          </p:nvPr>
        </p:nvSpPr>
        <p:spPr>
          <a:xfrm>
            <a:off x="1998000" y="1287054"/>
            <a:ext cx="14904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21" name="Google Shape;221;p6"/>
          <p:cNvGrpSpPr/>
          <p:nvPr/>
        </p:nvGrpSpPr>
        <p:grpSpPr>
          <a:xfrm flipH="1">
            <a:off x="-277598" y="3672213"/>
            <a:ext cx="9678956" cy="2308302"/>
            <a:chOff x="-40211" y="-1158024"/>
            <a:chExt cx="9678956" cy="2308302"/>
          </a:xfrm>
        </p:grpSpPr>
        <p:grpSp>
          <p:nvGrpSpPr>
            <p:cNvPr id="222" name="Google Shape;222;p6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23" name="Google Shape;223;p6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24" name="Google Shape;224;p6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rgbClr val="8A70A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6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6" name="Google Shape;226;p6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" name="Google Shape;227;p6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" name="Google Shape;228;p6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29" name="Google Shape;229;p6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277598" y="3672213"/>
            <a:ext cx="9678956" cy="2308302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rgbClr val="8A70A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 txBox="1">
            <a:spLocks noGrp="1"/>
          </p:cNvSpPr>
          <p:nvPr>
            <p:ph type="ctrTitle"/>
          </p:nvPr>
        </p:nvSpPr>
        <p:spPr>
          <a:xfrm>
            <a:off x="4059900" y="1797750"/>
            <a:ext cx="4681800" cy="15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8" name="Google Shape;248;p8"/>
          <p:cNvSpPr txBox="1">
            <a:spLocks noGrp="1"/>
          </p:cNvSpPr>
          <p:nvPr>
            <p:ph type="subTitle" idx="1"/>
          </p:nvPr>
        </p:nvSpPr>
        <p:spPr>
          <a:xfrm>
            <a:off x="5171400" y="3099750"/>
            <a:ext cx="2458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9" name="Google Shape;249;p8"/>
          <p:cNvSpPr txBox="1">
            <a:spLocks noGrp="1"/>
          </p:cNvSpPr>
          <p:nvPr>
            <p:ph type="title" idx="2" hasCustomPrompt="1"/>
          </p:nvPr>
        </p:nvSpPr>
        <p:spPr>
          <a:xfrm>
            <a:off x="5655600" y="1287054"/>
            <a:ext cx="14904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0" name="Google Shape;250;p8"/>
          <p:cNvGrpSpPr/>
          <p:nvPr/>
        </p:nvGrpSpPr>
        <p:grpSpPr>
          <a:xfrm rot="10800000">
            <a:off x="-282723" y="3987488"/>
            <a:ext cx="9709456" cy="2388577"/>
            <a:chOff x="-121536" y="-1158024"/>
            <a:chExt cx="9709456" cy="2388577"/>
          </a:xfrm>
        </p:grpSpPr>
        <p:grpSp>
          <p:nvGrpSpPr>
            <p:cNvPr id="251" name="Google Shape;251;p8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252" name="Google Shape;252;p8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253" name="Google Shape;253;p8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8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5" name="Google Shape;255;p8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8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7" name="Google Shape;257;p8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258" name="Google Shape;258;p8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rgbClr val="8A7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TWO_COLUMNS_2_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8262906" y="-382065"/>
            <a:ext cx="2123132" cy="5507023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849493" y="11"/>
            <a:ext cx="1992298" cy="5293096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16"/>
          <p:cNvGrpSpPr/>
          <p:nvPr/>
        </p:nvGrpSpPr>
        <p:grpSpPr>
          <a:xfrm>
            <a:off x="8262906" y="-382065"/>
            <a:ext cx="2123132" cy="5507023"/>
            <a:chOff x="8262906" y="-382065"/>
            <a:chExt cx="2123132" cy="5507023"/>
          </a:xfrm>
        </p:grpSpPr>
        <p:sp>
          <p:nvSpPr>
            <p:cNvPr id="379" name="Google Shape;379;p16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384" name="Google Shape;384;p16"/>
          <p:cNvGrpSpPr/>
          <p:nvPr/>
        </p:nvGrpSpPr>
        <p:grpSpPr>
          <a:xfrm>
            <a:off x="-849493" y="11"/>
            <a:ext cx="1992298" cy="5293096"/>
            <a:chOff x="-849493" y="11"/>
            <a:chExt cx="1992298" cy="5293096"/>
          </a:xfrm>
        </p:grpSpPr>
        <p:sp>
          <p:nvSpPr>
            <p:cNvPr id="385" name="Google Shape;385;p16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16"/>
          <p:cNvSpPr txBox="1">
            <a:spLocks noGrp="1"/>
          </p:cNvSpPr>
          <p:nvPr>
            <p:ph type="subTitle" idx="1"/>
          </p:nvPr>
        </p:nvSpPr>
        <p:spPr>
          <a:xfrm>
            <a:off x="1535908" y="2082775"/>
            <a:ext cx="20487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2" name="Google Shape;392;p16"/>
          <p:cNvSpPr txBox="1">
            <a:spLocks noGrp="1"/>
          </p:cNvSpPr>
          <p:nvPr>
            <p:ph type="title" idx="2"/>
          </p:nvPr>
        </p:nvSpPr>
        <p:spPr>
          <a:xfrm>
            <a:off x="1535970" y="1728025"/>
            <a:ext cx="2048700" cy="5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ondrina Solid"/>
              <a:buNone/>
              <a:defRPr sz="25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16"/>
          <p:cNvSpPr txBox="1">
            <a:spLocks noGrp="1"/>
          </p:cNvSpPr>
          <p:nvPr>
            <p:ph type="subTitle" idx="3"/>
          </p:nvPr>
        </p:nvSpPr>
        <p:spPr>
          <a:xfrm>
            <a:off x="5559268" y="2082775"/>
            <a:ext cx="20487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title" idx="4"/>
          </p:nvPr>
        </p:nvSpPr>
        <p:spPr>
          <a:xfrm>
            <a:off x="5559392" y="1728025"/>
            <a:ext cx="2048700" cy="5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ondrina Solid"/>
              <a:buNone/>
              <a:defRPr sz="25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16"/>
          <p:cNvSpPr txBox="1">
            <a:spLocks noGrp="1"/>
          </p:cNvSpPr>
          <p:nvPr>
            <p:ph type="subTitle" idx="5"/>
          </p:nvPr>
        </p:nvSpPr>
        <p:spPr>
          <a:xfrm>
            <a:off x="1535908" y="3565000"/>
            <a:ext cx="20487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6" name="Google Shape;396;p16"/>
          <p:cNvSpPr txBox="1">
            <a:spLocks noGrp="1"/>
          </p:cNvSpPr>
          <p:nvPr>
            <p:ph type="title" idx="6"/>
          </p:nvPr>
        </p:nvSpPr>
        <p:spPr>
          <a:xfrm>
            <a:off x="1536032" y="3210250"/>
            <a:ext cx="2048700" cy="5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ondrina Solid"/>
              <a:buNone/>
              <a:defRPr sz="25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16"/>
          <p:cNvSpPr txBox="1">
            <a:spLocks noGrp="1"/>
          </p:cNvSpPr>
          <p:nvPr>
            <p:ph type="subTitle" idx="7"/>
          </p:nvPr>
        </p:nvSpPr>
        <p:spPr>
          <a:xfrm>
            <a:off x="5559268" y="3565000"/>
            <a:ext cx="20487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8" name="Google Shape;398;p16"/>
          <p:cNvSpPr txBox="1">
            <a:spLocks noGrp="1"/>
          </p:cNvSpPr>
          <p:nvPr>
            <p:ph type="title" idx="8"/>
          </p:nvPr>
        </p:nvSpPr>
        <p:spPr>
          <a:xfrm>
            <a:off x="5559392" y="3210250"/>
            <a:ext cx="2048700" cy="5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ondrina Solid"/>
              <a:buNone/>
              <a:defRPr sz="25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849493" y="11"/>
            <a:ext cx="1992298" cy="5293096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3_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9" r:id="rId6"/>
    <p:sldLayoutId id="2147483662" r:id="rId7"/>
    <p:sldLayoutId id="2147483665" r:id="rId8"/>
    <p:sldLayoutId id="2147483668" r:id="rId9"/>
    <p:sldLayoutId id="2147483669" r:id="rId10"/>
    <p:sldLayoutId id="2147483671" r:id="rId11"/>
    <p:sldLayoutId id="2147483672" r:id="rId12"/>
    <p:sldLayoutId id="2147483673" r:id="rId13"/>
    <p:sldLayoutId id="2147483679" r:id="rId14"/>
    <p:sldLayoutId id="2147483681" r:id="rId15"/>
    <p:sldLayoutId id="2147483684" r:id="rId16"/>
    <p:sldLayoutId id="214748369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83" name="Google Shape;783;p39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1"/>
          <p:cNvSpPr txBox="1">
            <a:spLocks noGrp="1"/>
          </p:cNvSpPr>
          <p:nvPr>
            <p:ph type="ctrTitle"/>
          </p:nvPr>
        </p:nvSpPr>
        <p:spPr>
          <a:xfrm>
            <a:off x="1492500" y="1441000"/>
            <a:ext cx="6159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OS </a:t>
            </a:r>
            <a:r>
              <a:rPr lang="en" sz="8300" b="0" dirty="0">
                <a:solidFill>
                  <a:schemeClr val="lt2"/>
                </a:solidFill>
              </a:rPr>
              <a:t>DINOSSAUROS</a:t>
            </a:r>
            <a:endParaRPr sz="8300" b="0" dirty="0">
              <a:solidFill>
                <a:schemeClr val="accent6"/>
              </a:solidFill>
            </a:endParaRPr>
          </a:p>
        </p:txBody>
      </p:sp>
      <p:sp>
        <p:nvSpPr>
          <p:cNvPr id="790" name="Google Shape;790;p41"/>
          <p:cNvSpPr txBox="1">
            <a:spLocks noGrp="1"/>
          </p:cNvSpPr>
          <p:nvPr>
            <p:ph type="subTitle" idx="1"/>
          </p:nvPr>
        </p:nvSpPr>
        <p:spPr>
          <a:xfrm>
            <a:off x="3022274" y="3727356"/>
            <a:ext cx="3099451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ndrina Solid" panose="020B0604020202020204" charset="0"/>
                <a:sym typeface="Roboto Condensed"/>
              </a:rPr>
              <a:t>ATENDIMENTO EDUCACIONAL ESPECIALIZADO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ndrina Solid" panose="020B0604020202020204" charset="0"/>
              </a:rPr>
              <a:t>PROF. DIANE MARLI</a:t>
            </a:r>
            <a:endParaRPr dirty="0">
              <a:latin typeface="Londrina Solid" panose="020B0604020202020204" charset="0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" grpId="0"/>
      <p:bldP spid="7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2"/>
          <p:cNvSpPr txBox="1">
            <a:spLocks noGrp="1"/>
          </p:cNvSpPr>
          <p:nvPr>
            <p:ph type="title"/>
          </p:nvPr>
        </p:nvSpPr>
        <p:spPr>
          <a:xfrm>
            <a:off x="457200" y="68999"/>
            <a:ext cx="44639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CONCEITOS: </a:t>
            </a:r>
            <a:r>
              <a:rPr lang="en" dirty="0">
                <a:solidFill>
                  <a:schemeClr val="dk2"/>
                </a:solidFill>
              </a:rPr>
              <a:t>COMPRIDO </a:t>
            </a:r>
            <a:r>
              <a:rPr lang="en" dirty="0">
                <a:solidFill>
                  <a:schemeClr val="lt2"/>
                </a:solidFill>
              </a:rPr>
              <a:t>/ </a:t>
            </a:r>
            <a:r>
              <a:rPr lang="en" dirty="0">
                <a:solidFill>
                  <a:schemeClr val="accent1"/>
                </a:solidFill>
              </a:rPr>
              <a:t>CURTO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1021" name="Google Shape;1021;p52"/>
          <p:cNvGrpSpPr/>
          <p:nvPr/>
        </p:nvGrpSpPr>
        <p:grpSpPr>
          <a:xfrm>
            <a:off x="5538426" y="113571"/>
            <a:ext cx="1420921" cy="5014522"/>
            <a:chOff x="4938050" y="1484825"/>
            <a:chExt cx="427075" cy="1507175"/>
          </a:xfrm>
        </p:grpSpPr>
        <p:sp>
          <p:nvSpPr>
            <p:cNvPr id="1022" name="Google Shape;1022;p52"/>
            <p:cNvSpPr/>
            <p:nvPr/>
          </p:nvSpPr>
          <p:spPr>
            <a:xfrm>
              <a:off x="5261000" y="1779075"/>
              <a:ext cx="49425" cy="73225"/>
            </a:xfrm>
            <a:custGeom>
              <a:avLst/>
              <a:gdLst/>
              <a:ahLst/>
              <a:cxnLst/>
              <a:rect l="l" t="t" r="r" b="b"/>
              <a:pathLst>
                <a:path w="1977" h="2929" extrusionOk="0">
                  <a:moveTo>
                    <a:pt x="206" y="0"/>
                  </a:moveTo>
                  <a:cubicBezTo>
                    <a:pt x="98" y="0"/>
                    <a:pt x="1" y="112"/>
                    <a:pt x="1" y="248"/>
                  </a:cubicBezTo>
                  <a:cubicBezTo>
                    <a:pt x="1" y="1039"/>
                    <a:pt x="31" y="1890"/>
                    <a:pt x="92" y="2680"/>
                  </a:cubicBezTo>
                  <a:cubicBezTo>
                    <a:pt x="39" y="2839"/>
                    <a:pt x="125" y="2929"/>
                    <a:pt x="248" y="2929"/>
                  </a:cubicBezTo>
                  <a:cubicBezTo>
                    <a:pt x="266" y="2929"/>
                    <a:pt x="285" y="2927"/>
                    <a:pt x="305" y="2923"/>
                  </a:cubicBezTo>
                  <a:cubicBezTo>
                    <a:pt x="548" y="2862"/>
                    <a:pt x="760" y="2832"/>
                    <a:pt x="1004" y="2771"/>
                  </a:cubicBezTo>
                  <a:cubicBezTo>
                    <a:pt x="1703" y="2437"/>
                    <a:pt x="1976" y="1586"/>
                    <a:pt x="1551" y="887"/>
                  </a:cubicBezTo>
                  <a:cubicBezTo>
                    <a:pt x="1216" y="492"/>
                    <a:pt x="791" y="127"/>
                    <a:pt x="244" y="5"/>
                  </a:cubicBezTo>
                  <a:cubicBezTo>
                    <a:pt x="231" y="2"/>
                    <a:pt x="218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2"/>
            <p:cNvSpPr/>
            <p:nvPr/>
          </p:nvSpPr>
          <p:spPr>
            <a:xfrm>
              <a:off x="5261000" y="1867350"/>
              <a:ext cx="75250" cy="109050"/>
            </a:xfrm>
            <a:custGeom>
              <a:avLst/>
              <a:gdLst/>
              <a:ahLst/>
              <a:cxnLst/>
              <a:rect l="l" t="t" r="r" b="b"/>
              <a:pathLst>
                <a:path w="3010" h="4362" extrusionOk="0">
                  <a:moveTo>
                    <a:pt x="335" y="0"/>
                  </a:moveTo>
                  <a:cubicBezTo>
                    <a:pt x="122" y="0"/>
                    <a:pt x="1" y="91"/>
                    <a:pt x="1" y="365"/>
                  </a:cubicBezTo>
                  <a:cubicBezTo>
                    <a:pt x="31" y="1581"/>
                    <a:pt x="31" y="2796"/>
                    <a:pt x="92" y="4012"/>
                  </a:cubicBezTo>
                  <a:cubicBezTo>
                    <a:pt x="92" y="4240"/>
                    <a:pt x="197" y="4362"/>
                    <a:pt x="354" y="4362"/>
                  </a:cubicBezTo>
                  <a:cubicBezTo>
                    <a:pt x="386" y="4362"/>
                    <a:pt x="421" y="4357"/>
                    <a:pt x="457" y="4347"/>
                  </a:cubicBezTo>
                  <a:cubicBezTo>
                    <a:pt x="791" y="4286"/>
                    <a:pt x="1125" y="4225"/>
                    <a:pt x="1490" y="4103"/>
                  </a:cubicBezTo>
                  <a:cubicBezTo>
                    <a:pt x="2584" y="3678"/>
                    <a:pt x="3010" y="2341"/>
                    <a:pt x="2371" y="1307"/>
                  </a:cubicBezTo>
                  <a:cubicBezTo>
                    <a:pt x="1855" y="669"/>
                    <a:pt x="1186" y="213"/>
                    <a:pt x="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5260250" y="2007550"/>
              <a:ext cx="75250" cy="109450"/>
            </a:xfrm>
            <a:custGeom>
              <a:avLst/>
              <a:gdLst/>
              <a:ahLst/>
              <a:cxnLst/>
              <a:rect l="l" t="t" r="r" b="b"/>
              <a:pathLst>
                <a:path w="3010" h="4378" extrusionOk="0">
                  <a:moveTo>
                    <a:pt x="246" y="0"/>
                  </a:moveTo>
                  <a:cubicBezTo>
                    <a:pt x="106" y="0"/>
                    <a:pt x="0" y="127"/>
                    <a:pt x="0" y="380"/>
                  </a:cubicBezTo>
                  <a:cubicBezTo>
                    <a:pt x="31" y="1596"/>
                    <a:pt x="31" y="2812"/>
                    <a:pt x="61" y="4027"/>
                  </a:cubicBezTo>
                  <a:cubicBezTo>
                    <a:pt x="61" y="4255"/>
                    <a:pt x="166" y="4377"/>
                    <a:pt x="341" y="4377"/>
                  </a:cubicBezTo>
                  <a:cubicBezTo>
                    <a:pt x="377" y="4377"/>
                    <a:pt x="415" y="4372"/>
                    <a:pt x="456" y="4362"/>
                  </a:cubicBezTo>
                  <a:cubicBezTo>
                    <a:pt x="790" y="4301"/>
                    <a:pt x="1125" y="4271"/>
                    <a:pt x="1490" y="4119"/>
                  </a:cubicBezTo>
                  <a:cubicBezTo>
                    <a:pt x="2584" y="3693"/>
                    <a:pt x="3009" y="2356"/>
                    <a:pt x="2341" y="1322"/>
                  </a:cubicBezTo>
                  <a:cubicBezTo>
                    <a:pt x="1854" y="654"/>
                    <a:pt x="1216" y="198"/>
                    <a:pt x="335" y="15"/>
                  </a:cubicBezTo>
                  <a:cubicBezTo>
                    <a:pt x="304" y="5"/>
                    <a:pt x="275" y="0"/>
                    <a:pt x="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5246675" y="2145900"/>
              <a:ext cx="97950" cy="138200"/>
            </a:xfrm>
            <a:custGeom>
              <a:avLst/>
              <a:gdLst/>
              <a:ahLst/>
              <a:cxnLst/>
              <a:rect l="l" t="t" r="r" b="b"/>
              <a:pathLst>
                <a:path w="3918" h="5528" extrusionOk="0">
                  <a:moveTo>
                    <a:pt x="816" y="0"/>
                  </a:moveTo>
                  <a:cubicBezTo>
                    <a:pt x="638" y="0"/>
                    <a:pt x="478" y="153"/>
                    <a:pt x="452" y="439"/>
                  </a:cubicBezTo>
                  <a:cubicBezTo>
                    <a:pt x="300" y="1989"/>
                    <a:pt x="178" y="3509"/>
                    <a:pt x="26" y="5059"/>
                  </a:cubicBezTo>
                  <a:cubicBezTo>
                    <a:pt x="0" y="5372"/>
                    <a:pt x="108" y="5528"/>
                    <a:pt x="331" y="5528"/>
                  </a:cubicBezTo>
                  <a:cubicBezTo>
                    <a:pt x="368" y="5528"/>
                    <a:pt x="409" y="5524"/>
                    <a:pt x="452" y="5515"/>
                  </a:cubicBezTo>
                  <a:cubicBezTo>
                    <a:pt x="908" y="5484"/>
                    <a:pt x="1364" y="5454"/>
                    <a:pt x="1789" y="5332"/>
                  </a:cubicBezTo>
                  <a:cubicBezTo>
                    <a:pt x="3218" y="4968"/>
                    <a:pt x="3917" y="3357"/>
                    <a:pt x="3279" y="1959"/>
                  </a:cubicBezTo>
                  <a:cubicBezTo>
                    <a:pt x="2732" y="1077"/>
                    <a:pt x="1972" y="408"/>
                    <a:pt x="908" y="13"/>
                  </a:cubicBezTo>
                  <a:cubicBezTo>
                    <a:pt x="877" y="4"/>
                    <a:pt x="847" y="0"/>
                    <a:pt x="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2"/>
            <p:cNvSpPr/>
            <p:nvPr/>
          </p:nvSpPr>
          <p:spPr>
            <a:xfrm>
              <a:off x="5230600" y="2314750"/>
              <a:ext cx="134525" cy="190975"/>
            </a:xfrm>
            <a:custGeom>
              <a:avLst/>
              <a:gdLst/>
              <a:ahLst/>
              <a:cxnLst/>
              <a:rect l="l" t="t" r="r" b="b"/>
              <a:pathLst>
                <a:path w="5381" h="7639" extrusionOk="0">
                  <a:moveTo>
                    <a:pt x="1025" y="1"/>
                  </a:moveTo>
                  <a:cubicBezTo>
                    <a:pt x="783" y="1"/>
                    <a:pt x="603" y="196"/>
                    <a:pt x="578" y="585"/>
                  </a:cubicBezTo>
                  <a:lnTo>
                    <a:pt x="1" y="6968"/>
                  </a:lnTo>
                  <a:cubicBezTo>
                    <a:pt x="1" y="7398"/>
                    <a:pt x="163" y="7639"/>
                    <a:pt x="540" y="7639"/>
                  </a:cubicBezTo>
                  <a:cubicBezTo>
                    <a:pt x="562" y="7639"/>
                    <a:pt x="585" y="7638"/>
                    <a:pt x="609" y="7636"/>
                  </a:cubicBezTo>
                  <a:cubicBezTo>
                    <a:pt x="1217" y="7576"/>
                    <a:pt x="1855" y="7545"/>
                    <a:pt x="2432" y="7393"/>
                  </a:cubicBezTo>
                  <a:cubicBezTo>
                    <a:pt x="4408" y="6876"/>
                    <a:pt x="5381" y="4658"/>
                    <a:pt x="4499" y="2712"/>
                  </a:cubicBezTo>
                  <a:cubicBezTo>
                    <a:pt x="3739" y="1496"/>
                    <a:pt x="2676" y="554"/>
                    <a:pt x="1217" y="37"/>
                  </a:cubicBezTo>
                  <a:cubicBezTo>
                    <a:pt x="1150" y="13"/>
                    <a:pt x="1085" y="1"/>
                    <a:pt x="1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2"/>
            <p:cNvSpPr/>
            <p:nvPr/>
          </p:nvSpPr>
          <p:spPr>
            <a:xfrm>
              <a:off x="5215450" y="2535125"/>
              <a:ext cx="134475" cy="190975"/>
            </a:xfrm>
            <a:custGeom>
              <a:avLst/>
              <a:gdLst/>
              <a:ahLst/>
              <a:cxnLst/>
              <a:rect l="l" t="t" r="r" b="b"/>
              <a:pathLst>
                <a:path w="5379" h="7639" extrusionOk="0">
                  <a:moveTo>
                    <a:pt x="1053" y="1"/>
                  </a:moveTo>
                  <a:cubicBezTo>
                    <a:pt x="811" y="1"/>
                    <a:pt x="631" y="195"/>
                    <a:pt x="607" y="584"/>
                  </a:cubicBezTo>
                  <a:lnTo>
                    <a:pt x="29" y="6967"/>
                  </a:lnTo>
                  <a:cubicBezTo>
                    <a:pt x="1" y="7398"/>
                    <a:pt x="162" y="7639"/>
                    <a:pt x="538" y="7639"/>
                  </a:cubicBezTo>
                  <a:cubicBezTo>
                    <a:pt x="560" y="7639"/>
                    <a:pt x="583" y="7638"/>
                    <a:pt x="607" y="7636"/>
                  </a:cubicBezTo>
                  <a:cubicBezTo>
                    <a:pt x="1215" y="7575"/>
                    <a:pt x="1853" y="7545"/>
                    <a:pt x="2431" y="7393"/>
                  </a:cubicBezTo>
                  <a:cubicBezTo>
                    <a:pt x="4406" y="6876"/>
                    <a:pt x="5379" y="4657"/>
                    <a:pt x="4467" y="2712"/>
                  </a:cubicBezTo>
                  <a:cubicBezTo>
                    <a:pt x="3768" y="1496"/>
                    <a:pt x="2704" y="554"/>
                    <a:pt x="1245" y="37"/>
                  </a:cubicBezTo>
                  <a:cubicBezTo>
                    <a:pt x="1178" y="13"/>
                    <a:pt x="1114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5199500" y="2756275"/>
              <a:ext cx="134475" cy="190975"/>
            </a:xfrm>
            <a:custGeom>
              <a:avLst/>
              <a:gdLst/>
              <a:ahLst/>
              <a:cxnLst/>
              <a:rect l="l" t="t" r="r" b="b"/>
              <a:pathLst>
                <a:path w="5379" h="7639" extrusionOk="0">
                  <a:moveTo>
                    <a:pt x="1055" y="0"/>
                  </a:moveTo>
                  <a:cubicBezTo>
                    <a:pt x="812" y="0"/>
                    <a:pt x="631" y="199"/>
                    <a:pt x="606" y="614"/>
                  </a:cubicBezTo>
                  <a:lnTo>
                    <a:pt x="29" y="6997"/>
                  </a:lnTo>
                  <a:cubicBezTo>
                    <a:pt x="0" y="7424"/>
                    <a:pt x="159" y="7638"/>
                    <a:pt x="530" y="7638"/>
                  </a:cubicBezTo>
                  <a:cubicBezTo>
                    <a:pt x="554" y="7638"/>
                    <a:pt x="580" y="7637"/>
                    <a:pt x="606" y="7635"/>
                  </a:cubicBezTo>
                  <a:cubicBezTo>
                    <a:pt x="1214" y="7574"/>
                    <a:pt x="1853" y="7544"/>
                    <a:pt x="2430" y="7392"/>
                  </a:cubicBezTo>
                  <a:cubicBezTo>
                    <a:pt x="4406" y="6875"/>
                    <a:pt x="5379" y="4656"/>
                    <a:pt x="4467" y="2711"/>
                  </a:cubicBezTo>
                  <a:cubicBezTo>
                    <a:pt x="3768" y="1465"/>
                    <a:pt x="2704" y="523"/>
                    <a:pt x="1245" y="36"/>
                  </a:cubicBezTo>
                  <a:cubicBezTo>
                    <a:pt x="1179" y="12"/>
                    <a:pt x="1115" y="0"/>
                    <a:pt x="1055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4938050" y="1484825"/>
              <a:ext cx="360975" cy="1507175"/>
            </a:xfrm>
            <a:custGeom>
              <a:avLst/>
              <a:gdLst/>
              <a:ahLst/>
              <a:cxnLst/>
              <a:rect l="l" t="t" r="r" b="b"/>
              <a:pathLst>
                <a:path w="14439" h="60287" extrusionOk="0">
                  <a:moveTo>
                    <a:pt x="7968" y="1"/>
                  </a:moveTo>
                  <a:cubicBezTo>
                    <a:pt x="7635" y="1"/>
                    <a:pt x="7289" y="65"/>
                    <a:pt x="6931" y="194"/>
                  </a:cubicBezTo>
                  <a:cubicBezTo>
                    <a:pt x="6687" y="286"/>
                    <a:pt x="6505" y="407"/>
                    <a:pt x="6262" y="468"/>
                  </a:cubicBezTo>
                  <a:cubicBezTo>
                    <a:pt x="5502" y="894"/>
                    <a:pt x="4681" y="1167"/>
                    <a:pt x="3800" y="1349"/>
                  </a:cubicBezTo>
                  <a:cubicBezTo>
                    <a:pt x="3435" y="1410"/>
                    <a:pt x="3010" y="1532"/>
                    <a:pt x="2614" y="1653"/>
                  </a:cubicBezTo>
                  <a:cubicBezTo>
                    <a:pt x="2098" y="1805"/>
                    <a:pt x="1611" y="2079"/>
                    <a:pt x="1186" y="2413"/>
                  </a:cubicBezTo>
                  <a:cubicBezTo>
                    <a:pt x="852" y="2687"/>
                    <a:pt x="548" y="2991"/>
                    <a:pt x="365" y="3386"/>
                  </a:cubicBezTo>
                  <a:cubicBezTo>
                    <a:pt x="0" y="4146"/>
                    <a:pt x="274" y="4571"/>
                    <a:pt x="1064" y="4602"/>
                  </a:cubicBezTo>
                  <a:cubicBezTo>
                    <a:pt x="1328" y="4602"/>
                    <a:pt x="1578" y="4588"/>
                    <a:pt x="1832" y="4588"/>
                  </a:cubicBezTo>
                  <a:cubicBezTo>
                    <a:pt x="1959" y="4588"/>
                    <a:pt x="2088" y="4592"/>
                    <a:pt x="2219" y="4602"/>
                  </a:cubicBezTo>
                  <a:cubicBezTo>
                    <a:pt x="2292" y="4602"/>
                    <a:pt x="2370" y="4592"/>
                    <a:pt x="2447" y="4592"/>
                  </a:cubicBezTo>
                  <a:cubicBezTo>
                    <a:pt x="2562" y="4592"/>
                    <a:pt x="2675" y="4614"/>
                    <a:pt x="2766" y="4723"/>
                  </a:cubicBezTo>
                  <a:cubicBezTo>
                    <a:pt x="2584" y="4906"/>
                    <a:pt x="2311" y="4967"/>
                    <a:pt x="2067" y="5027"/>
                  </a:cubicBezTo>
                  <a:cubicBezTo>
                    <a:pt x="1824" y="5119"/>
                    <a:pt x="1642" y="5179"/>
                    <a:pt x="1399" y="5301"/>
                  </a:cubicBezTo>
                  <a:cubicBezTo>
                    <a:pt x="1307" y="5331"/>
                    <a:pt x="1216" y="5453"/>
                    <a:pt x="1247" y="5574"/>
                  </a:cubicBezTo>
                  <a:cubicBezTo>
                    <a:pt x="1247" y="5635"/>
                    <a:pt x="1338" y="5726"/>
                    <a:pt x="1399" y="5757"/>
                  </a:cubicBezTo>
                  <a:cubicBezTo>
                    <a:pt x="1794" y="5970"/>
                    <a:pt x="2219" y="6061"/>
                    <a:pt x="2675" y="6091"/>
                  </a:cubicBezTo>
                  <a:cubicBezTo>
                    <a:pt x="2895" y="6116"/>
                    <a:pt x="3117" y="6127"/>
                    <a:pt x="3340" y="6127"/>
                  </a:cubicBezTo>
                  <a:cubicBezTo>
                    <a:pt x="3950" y="6127"/>
                    <a:pt x="4567" y="6042"/>
                    <a:pt x="5168" y="5909"/>
                  </a:cubicBezTo>
                  <a:cubicBezTo>
                    <a:pt x="5867" y="5757"/>
                    <a:pt x="6536" y="5605"/>
                    <a:pt x="7235" y="5483"/>
                  </a:cubicBezTo>
                  <a:cubicBezTo>
                    <a:pt x="7485" y="5445"/>
                    <a:pt x="7734" y="5406"/>
                    <a:pt x="7992" y="5406"/>
                  </a:cubicBezTo>
                  <a:cubicBezTo>
                    <a:pt x="8142" y="5406"/>
                    <a:pt x="8294" y="5419"/>
                    <a:pt x="8450" y="5453"/>
                  </a:cubicBezTo>
                  <a:cubicBezTo>
                    <a:pt x="8694" y="5483"/>
                    <a:pt x="8906" y="5574"/>
                    <a:pt x="8937" y="5939"/>
                  </a:cubicBezTo>
                  <a:cubicBezTo>
                    <a:pt x="9089" y="7094"/>
                    <a:pt x="9150" y="8249"/>
                    <a:pt x="9119" y="9404"/>
                  </a:cubicBezTo>
                  <a:cubicBezTo>
                    <a:pt x="9058" y="12474"/>
                    <a:pt x="9089" y="31259"/>
                    <a:pt x="1946" y="60287"/>
                  </a:cubicBezTo>
                  <a:lnTo>
                    <a:pt x="11429" y="60287"/>
                  </a:lnTo>
                  <a:cubicBezTo>
                    <a:pt x="14438" y="13386"/>
                    <a:pt x="12888" y="8158"/>
                    <a:pt x="12311" y="5909"/>
                  </a:cubicBezTo>
                  <a:cubicBezTo>
                    <a:pt x="11976" y="4602"/>
                    <a:pt x="11581" y="3325"/>
                    <a:pt x="10912" y="2170"/>
                  </a:cubicBezTo>
                  <a:cubicBezTo>
                    <a:pt x="10609" y="1684"/>
                    <a:pt x="10305" y="1198"/>
                    <a:pt x="9879" y="802"/>
                  </a:cubicBezTo>
                  <a:cubicBezTo>
                    <a:pt x="9286" y="271"/>
                    <a:pt x="8653" y="1"/>
                    <a:pt x="7968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5058100" y="1525500"/>
              <a:ext cx="57025" cy="41700"/>
            </a:xfrm>
            <a:custGeom>
              <a:avLst/>
              <a:gdLst/>
              <a:ahLst/>
              <a:cxnLst/>
              <a:rect l="l" t="t" r="r" b="b"/>
              <a:pathLst>
                <a:path w="2281" h="1668" extrusionOk="0">
                  <a:moveTo>
                    <a:pt x="1031" y="1"/>
                  </a:moveTo>
                  <a:cubicBezTo>
                    <a:pt x="649" y="1"/>
                    <a:pt x="283" y="206"/>
                    <a:pt x="62" y="604"/>
                  </a:cubicBezTo>
                  <a:cubicBezTo>
                    <a:pt x="1" y="756"/>
                    <a:pt x="31" y="938"/>
                    <a:pt x="183" y="999"/>
                  </a:cubicBezTo>
                  <a:cubicBezTo>
                    <a:pt x="240" y="1033"/>
                    <a:pt x="302" y="1050"/>
                    <a:pt x="361" y="1050"/>
                  </a:cubicBezTo>
                  <a:cubicBezTo>
                    <a:pt x="459" y="1050"/>
                    <a:pt x="552" y="1003"/>
                    <a:pt x="609" y="908"/>
                  </a:cubicBezTo>
                  <a:cubicBezTo>
                    <a:pt x="657" y="812"/>
                    <a:pt x="781" y="620"/>
                    <a:pt x="1027" y="620"/>
                  </a:cubicBezTo>
                  <a:cubicBezTo>
                    <a:pt x="1092" y="620"/>
                    <a:pt x="1165" y="633"/>
                    <a:pt x="1247" y="665"/>
                  </a:cubicBezTo>
                  <a:cubicBezTo>
                    <a:pt x="1612" y="817"/>
                    <a:pt x="1551" y="1151"/>
                    <a:pt x="1521" y="1273"/>
                  </a:cubicBezTo>
                  <a:cubicBezTo>
                    <a:pt x="1460" y="1425"/>
                    <a:pt x="1551" y="1607"/>
                    <a:pt x="1703" y="1668"/>
                  </a:cubicBezTo>
                  <a:lnTo>
                    <a:pt x="1825" y="1668"/>
                  </a:lnTo>
                  <a:cubicBezTo>
                    <a:pt x="1977" y="1668"/>
                    <a:pt x="2068" y="1577"/>
                    <a:pt x="2037" y="1455"/>
                  </a:cubicBezTo>
                  <a:cubicBezTo>
                    <a:pt x="2281" y="908"/>
                    <a:pt x="2007" y="330"/>
                    <a:pt x="1460" y="87"/>
                  </a:cubicBezTo>
                  <a:cubicBezTo>
                    <a:pt x="1319" y="29"/>
                    <a:pt x="1174" y="1"/>
                    <a:pt x="1031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021;p52">
            <a:extLst>
              <a:ext uri="{FF2B5EF4-FFF2-40B4-BE49-F238E27FC236}">
                <a16:creationId xmlns:a16="http://schemas.microsoft.com/office/drawing/2014/main" id="{1F8D8BC0-178D-4AF6-8EB6-ADE08B0E689D}"/>
              </a:ext>
            </a:extLst>
          </p:cNvPr>
          <p:cNvGrpSpPr/>
          <p:nvPr/>
        </p:nvGrpSpPr>
        <p:grpSpPr>
          <a:xfrm>
            <a:off x="3742006" y="3819378"/>
            <a:ext cx="776622" cy="1324122"/>
            <a:chOff x="4938050" y="1484825"/>
            <a:chExt cx="427075" cy="1507175"/>
          </a:xfrm>
        </p:grpSpPr>
        <p:sp>
          <p:nvSpPr>
            <p:cNvPr id="40" name="Google Shape;1022;p52">
              <a:extLst>
                <a:ext uri="{FF2B5EF4-FFF2-40B4-BE49-F238E27FC236}">
                  <a16:creationId xmlns:a16="http://schemas.microsoft.com/office/drawing/2014/main" id="{F7D03A83-76DE-406D-81E2-3F58B9119688}"/>
                </a:ext>
              </a:extLst>
            </p:cNvPr>
            <p:cNvSpPr/>
            <p:nvPr/>
          </p:nvSpPr>
          <p:spPr>
            <a:xfrm>
              <a:off x="5261000" y="1779075"/>
              <a:ext cx="49425" cy="73225"/>
            </a:xfrm>
            <a:custGeom>
              <a:avLst/>
              <a:gdLst/>
              <a:ahLst/>
              <a:cxnLst/>
              <a:rect l="l" t="t" r="r" b="b"/>
              <a:pathLst>
                <a:path w="1977" h="2929" extrusionOk="0">
                  <a:moveTo>
                    <a:pt x="206" y="0"/>
                  </a:moveTo>
                  <a:cubicBezTo>
                    <a:pt x="98" y="0"/>
                    <a:pt x="1" y="112"/>
                    <a:pt x="1" y="248"/>
                  </a:cubicBezTo>
                  <a:cubicBezTo>
                    <a:pt x="1" y="1039"/>
                    <a:pt x="31" y="1890"/>
                    <a:pt x="92" y="2680"/>
                  </a:cubicBezTo>
                  <a:cubicBezTo>
                    <a:pt x="39" y="2839"/>
                    <a:pt x="125" y="2929"/>
                    <a:pt x="248" y="2929"/>
                  </a:cubicBezTo>
                  <a:cubicBezTo>
                    <a:pt x="266" y="2929"/>
                    <a:pt x="285" y="2927"/>
                    <a:pt x="305" y="2923"/>
                  </a:cubicBezTo>
                  <a:cubicBezTo>
                    <a:pt x="548" y="2862"/>
                    <a:pt x="760" y="2832"/>
                    <a:pt x="1004" y="2771"/>
                  </a:cubicBezTo>
                  <a:cubicBezTo>
                    <a:pt x="1703" y="2437"/>
                    <a:pt x="1976" y="1586"/>
                    <a:pt x="1551" y="887"/>
                  </a:cubicBezTo>
                  <a:cubicBezTo>
                    <a:pt x="1216" y="492"/>
                    <a:pt x="791" y="127"/>
                    <a:pt x="244" y="5"/>
                  </a:cubicBezTo>
                  <a:cubicBezTo>
                    <a:pt x="231" y="2"/>
                    <a:pt x="218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3;p52">
              <a:extLst>
                <a:ext uri="{FF2B5EF4-FFF2-40B4-BE49-F238E27FC236}">
                  <a16:creationId xmlns:a16="http://schemas.microsoft.com/office/drawing/2014/main" id="{4292372B-7CE5-416E-845B-F73A0BFDE6C7}"/>
                </a:ext>
              </a:extLst>
            </p:cNvPr>
            <p:cNvSpPr/>
            <p:nvPr/>
          </p:nvSpPr>
          <p:spPr>
            <a:xfrm>
              <a:off x="5261000" y="1867350"/>
              <a:ext cx="75250" cy="109050"/>
            </a:xfrm>
            <a:custGeom>
              <a:avLst/>
              <a:gdLst/>
              <a:ahLst/>
              <a:cxnLst/>
              <a:rect l="l" t="t" r="r" b="b"/>
              <a:pathLst>
                <a:path w="3010" h="4362" extrusionOk="0">
                  <a:moveTo>
                    <a:pt x="335" y="0"/>
                  </a:moveTo>
                  <a:cubicBezTo>
                    <a:pt x="122" y="0"/>
                    <a:pt x="1" y="91"/>
                    <a:pt x="1" y="365"/>
                  </a:cubicBezTo>
                  <a:cubicBezTo>
                    <a:pt x="31" y="1581"/>
                    <a:pt x="31" y="2796"/>
                    <a:pt x="92" y="4012"/>
                  </a:cubicBezTo>
                  <a:cubicBezTo>
                    <a:pt x="92" y="4240"/>
                    <a:pt x="197" y="4362"/>
                    <a:pt x="354" y="4362"/>
                  </a:cubicBezTo>
                  <a:cubicBezTo>
                    <a:pt x="386" y="4362"/>
                    <a:pt x="421" y="4357"/>
                    <a:pt x="457" y="4347"/>
                  </a:cubicBezTo>
                  <a:cubicBezTo>
                    <a:pt x="791" y="4286"/>
                    <a:pt x="1125" y="4225"/>
                    <a:pt x="1490" y="4103"/>
                  </a:cubicBezTo>
                  <a:cubicBezTo>
                    <a:pt x="2584" y="3678"/>
                    <a:pt x="3010" y="2341"/>
                    <a:pt x="2371" y="1307"/>
                  </a:cubicBezTo>
                  <a:cubicBezTo>
                    <a:pt x="1855" y="669"/>
                    <a:pt x="1186" y="213"/>
                    <a:pt x="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4;p52">
              <a:extLst>
                <a:ext uri="{FF2B5EF4-FFF2-40B4-BE49-F238E27FC236}">
                  <a16:creationId xmlns:a16="http://schemas.microsoft.com/office/drawing/2014/main" id="{B9ECB95C-6BFA-4232-B171-D66ADAD28950}"/>
                </a:ext>
              </a:extLst>
            </p:cNvPr>
            <p:cNvSpPr/>
            <p:nvPr/>
          </p:nvSpPr>
          <p:spPr>
            <a:xfrm>
              <a:off x="5260250" y="2007550"/>
              <a:ext cx="75250" cy="109450"/>
            </a:xfrm>
            <a:custGeom>
              <a:avLst/>
              <a:gdLst/>
              <a:ahLst/>
              <a:cxnLst/>
              <a:rect l="l" t="t" r="r" b="b"/>
              <a:pathLst>
                <a:path w="3010" h="4378" extrusionOk="0">
                  <a:moveTo>
                    <a:pt x="246" y="0"/>
                  </a:moveTo>
                  <a:cubicBezTo>
                    <a:pt x="106" y="0"/>
                    <a:pt x="0" y="127"/>
                    <a:pt x="0" y="380"/>
                  </a:cubicBezTo>
                  <a:cubicBezTo>
                    <a:pt x="31" y="1596"/>
                    <a:pt x="31" y="2812"/>
                    <a:pt x="61" y="4027"/>
                  </a:cubicBezTo>
                  <a:cubicBezTo>
                    <a:pt x="61" y="4255"/>
                    <a:pt x="166" y="4377"/>
                    <a:pt x="341" y="4377"/>
                  </a:cubicBezTo>
                  <a:cubicBezTo>
                    <a:pt x="377" y="4377"/>
                    <a:pt x="415" y="4372"/>
                    <a:pt x="456" y="4362"/>
                  </a:cubicBezTo>
                  <a:cubicBezTo>
                    <a:pt x="790" y="4301"/>
                    <a:pt x="1125" y="4271"/>
                    <a:pt x="1490" y="4119"/>
                  </a:cubicBezTo>
                  <a:cubicBezTo>
                    <a:pt x="2584" y="3693"/>
                    <a:pt x="3009" y="2356"/>
                    <a:pt x="2341" y="1322"/>
                  </a:cubicBezTo>
                  <a:cubicBezTo>
                    <a:pt x="1854" y="654"/>
                    <a:pt x="1216" y="198"/>
                    <a:pt x="335" y="15"/>
                  </a:cubicBezTo>
                  <a:cubicBezTo>
                    <a:pt x="304" y="5"/>
                    <a:pt x="275" y="0"/>
                    <a:pt x="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5;p52">
              <a:extLst>
                <a:ext uri="{FF2B5EF4-FFF2-40B4-BE49-F238E27FC236}">
                  <a16:creationId xmlns:a16="http://schemas.microsoft.com/office/drawing/2014/main" id="{33618A20-0BDA-4559-B152-0F523FF80993}"/>
                </a:ext>
              </a:extLst>
            </p:cNvPr>
            <p:cNvSpPr/>
            <p:nvPr/>
          </p:nvSpPr>
          <p:spPr>
            <a:xfrm>
              <a:off x="5246675" y="2145900"/>
              <a:ext cx="97950" cy="138200"/>
            </a:xfrm>
            <a:custGeom>
              <a:avLst/>
              <a:gdLst/>
              <a:ahLst/>
              <a:cxnLst/>
              <a:rect l="l" t="t" r="r" b="b"/>
              <a:pathLst>
                <a:path w="3918" h="5528" extrusionOk="0">
                  <a:moveTo>
                    <a:pt x="816" y="0"/>
                  </a:moveTo>
                  <a:cubicBezTo>
                    <a:pt x="638" y="0"/>
                    <a:pt x="478" y="153"/>
                    <a:pt x="452" y="439"/>
                  </a:cubicBezTo>
                  <a:cubicBezTo>
                    <a:pt x="300" y="1989"/>
                    <a:pt x="178" y="3509"/>
                    <a:pt x="26" y="5059"/>
                  </a:cubicBezTo>
                  <a:cubicBezTo>
                    <a:pt x="0" y="5372"/>
                    <a:pt x="108" y="5528"/>
                    <a:pt x="331" y="5528"/>
                  </a:cubicBezTo>
                  <a:cubicBezTo>
                    <a:pt x="368" y="5528"/>
                    <a:pt x="409" y="5524"/>
                    <a:pt x="452" y="5515"/>
                  </a:cubicBezTo>
                  <a:cubicBezTo>
                    <a:pt x="908" y="5484"/>
                    <a:pt x="1364" y="5454"/>
                    <a:pt x="1789" y="5332"/>
                  </a:cubicBezTo>
                  <a:cubicBezTo>
                    <a:pt x="3218" y="4968"/>
                    <a:pt x="3917" y="3357"/>
                    <a:pt x="3279" y="1959"/>
                  </a:cubicBezTo>
                  <a:cubicBezTo>
                    <a:pt x="2732" y="1077"/>
                    <a:pt x="1972" y="408"/>
                    <a:pt x="908" y="13"/>
                  </a:cubicBezTo>
                  <a:cubicBezTo>
                    <a:pt x="877" y="4"/>
                    <a:pt x="847" y="0"/>
                    <a:pt x="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26;p52">
              <a:extLst>
                <a:ext uri="{FF2B5EF4-FFF2-40B4-BE49-F238E27FC236}">
                  <a16:creationId xmlns:a16="http://schemas.microsoft.com/office/drawing/2014/main" id="{CFA6C350-921E-4EBB-996F-EA0260F42B98}"/>
                </a:ext>
              </a:extLst>
            </p:cNvPr>
            <p:cNvSpPr/>
            <p:nvPr/>
          </p:nvSpPr>
          <p:spPr>
            <a:xfrm>
              <a:off x="5230600" y="2314750"/>
              <a:ext cx="134525" cy="190975"/>
            </a:xfrm>
            <a:custGeom>
              <a:avLst/>
              <a:gdLst/>
              <a:ahLst/>
              <a:cxnLst/>
              <a:rect l="l" t="t" r="r" b="b"/>
              <a:pathLst>
                <a:path w="5381" h="7639" extrusionOk="0">
                  <a:moveTo>
                    <a:pt x="1025" y="1"/>
                  </a:moveTo>
                  <a:cubicBezTo>
                    <a:pt x="783" y="1"/>
                    <a:pt x="603" y="196"/>
                    <a:pt x="578" y="585"/>
                  </a:cubicBezTo>
                  <a:lnTo>
                    <a:pt x="1" y="6968"/>
                  </a:lnTo>
                  <a:cubicBezTo>
                    <a:pt x="1" y="7398"/>
                    <a:pt x="163" y="7639"/>
                    <a:pt x="540" y="7639"/>
                  </a:cubicBezTo>
                  <a:cubicBezTo>
                    <a:pt x="562" y="7639"/>
                    <a:pt x="585" y="7638"/>
                    <a:pt x="609" y="7636"/>
                  </a:cubicBezTo>
                  <a:cubicBezTo>
                    <a:pt x="1217" y="7576"/>
                    <a:pt x="1855" y="7545"/>
                    <a:pt x="2432" y="7393"/>
                  </a:cubicBezTo>
                  <a:cubicBezTo>
                    <a:pt x="4408" y="6876"/>
                    <a:pt x="5381" y="4658"/>
                    <a:pt x="4499" y="2712"/>
                  </a:cubicBezTo>
                  <a:cubicBezTo>
                    <a:pt x="3739" y="1496"/>
                    <a:pt x="2676" y="554"/>
                    <a:pt x="1217" y="37"/>
                  </a:cubicBezTo>
                  <a:cubicBezTo>
                    <a:pt x="1150" y="13"/>
                    <a:pt x="1085" y="1"/>
                    <a:pt x="1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27;p52">
              <a:extLst>
                <a:ext uri="{FF2B5EF4-FFF2-40B4-BE49-F238E27FC236}">
                  <a16:creationId xmlns:a16="http://schemas.microsoft.com/office/drawing/2014/main" id="{488AA073-5576-47E9-B67A-AA193C54A3A3}"/>
                </a:ext>
              </a:extLst>
            </p:cNvPr>
            <p:cNvSpPr/>
            <p:nvPr/>
          </p:nvSpPr>
          <p:spPr>
            <a:xfrm>
              <a:off x="5215450" y="2535125"/>
              <a:ext cx="134475" cy="190975"/>
            </a:xfrm>
            <a:custGeom>
              <a:avLst/>
              <a:gdLst/>
              <a:ahLst/>
              <a:cxnLst/>
              <a:rect l="l" t="t" r="r" b="b"/>
              <a:pathLst>
                <a:path w="5379" h="7639" extrusionOk="0">
                  <a:moveTo>
                    <a:pt x="1053" y="1"/>
                  </a:moveTo>
                  <a:cubicBezTo>
                    <a:pt x="811" y="1"/>
                    <a:pt x="631" y="195"/>
                    <a:pt x="607" y="584"/>
                  </a:cubicBezTo>
                  <a:lnTo>
                    <a:pt x="29" y="6967"/>
                  </a:lnTo>
                  <a:cubicBezTo>
                    <a:pt x="1" y="7398"/>
                    <a:pt x="162" y="7639"/>
                    <a:pt x="538" y="7639"/>
                  </a:cubicBezTo>
                  <a:cubicBezTo>
                    <a:pt x="560" y="7639"/>
                    <a:pt x="583" y="7638"/>
                    <a:pt x="607" y="7636"/>
                  </a:cubicBezTo>
                  <a:cubicBezTo>
                    <a:pt x="1215" y="7575"/>
                    <a:pt x="1853" y="7545"/>
                    <a:pt x="2431" y="7393"/>
                  </a:cubicBezTo>
                  <a:cubicBezTo>
                    <a:pt x="4406" y="6876"/>
                    <a:pt x="5379" y="4657"/>
                    <a:pt x="4467" y="2712"/>
                  </a:cubicBezTo>
                  <a:cubicBezTo>
                    <a:pt x="3768" y="1496"/>
                    <a:pt x="2704" y="554"/>
                    <a:pt x="1245" y="37"/>
                  </a:cubicBezTo>
                  <a:cubicBezTo>
                    <a:pt x="1178" y="13"/>
                    <a:pt x="1114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28;p52">
              <a:extLst>
                <a:ext uri="{FF2B5EF4-FFF2-40B4-BE49-F238E27FC236}">
                  <a16:creationId xmlns:a16="http://schemas.microsoft.com/office/drawing/2014/main" id="{3159E57A-3E64-4EF0-B785-0396C10A503C}"/>
                </a:ext>
              </a:extLst>
            </p:cNvPr>
            <p:cNvSpPr/>
            <p:nvPr/>
          </p:nvSpPr>
          <p:spPr>
            <a:xfrm>
              <a:off x="5199500" y="2756275"/>
              <a:ext cx="134475" cy="190975"/>
            </a:xfrm>
            <a:custGeom>
              <a:avLst/>
              <a:gdLst/>
              <a:ahLst/>
              <a:cxnLst/>
              <a:rect l="l" t="t" r="r" b="b"/>
              <a:pathLst>
                <a:path w="5379" h="7639" extrusionOk="0">
                  <a:moveTo>
                    <a:pt x="1055" y="0"/>
                  </a:moveTo>
                  <a:cubicBezTo>
                    <a:pt x="812" y="0"/>
                    <a:pt x="631" y="199"/>
                    <a:pt x="606" y="614"/>
                  </a:cubicBezTo>
                  <a:lnTo>
                    <a:pt x="29" y="6997"/>
                  </a:lnTo>
                  <a:cubicBezTo>
                    <a:pt x="0" y="7424"/>
                    <a:pt x="159" y="7638"/>
                    <a:pt x="530" y="7638"/>
                  </a:cubicBezTo>
                  <a:cubicBezTo>
                    <a:pt x="554" y="7638"/>
                    <a:pt x="580" y="7637"/>
                    <a:pt x="606" y="7635"/>
                  </a:cubicBezTo>
                  <a:cubicBezTo>
                    <a:pt x="1214" y="7574"/>
                    <a:pt x="1853" y="7544"/>
                    <a:pt x="2430" y="7392"/>
                  </a:cubicBezTo>
                  <a:cubicBezTo>
                    <a:pt x="4406" y="6875"/>
                    <a:pt x="5379" y="4656"/>
                    <a:pt x="4467" y="2711"/>
                  </a:cubicBezTo>
                  <a:cubicBezTo>
                    <a:pt x="3768" y="1465"/>
                    <a:pt x="2704" y="523"/>
                    <a:pt x="1245" y="36"/>
                  </a:cubicBezTo>
                  <a:cubicBezTo>
                    <a:pt x="1179" y="12"/>
                    <a:pt x="1115" y="0"/>
                    <a:pt x="1055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29;p52">
              <a:extLst>
                <a:ext uri="{FF2B5EF4-FFF2-40B4-BE49-F238E27FC236}">
                  <a16:creationId xmlns:a16="http://schemas.microsoft.com/office/drawing/2014/main" id="{BBC6E046-9EA2-4139-9F16-93BF8C3400F8}"/>
                </a:ext>
              </a:extLst>
            </p:cNvPr>
            <p:cNvSpPr/>
            <p:nvPr/>
          </p:nvSpPr>
          <p:spPr>
            <a:xfrm>
              <a:off x="4938050" y="1484825"/>
              <a:ext cx="360975" cy="1507175"/>
            </a:xfrm>
            <a:custGeom>
              <a:avLst/>
              <a:gdLst/>
              <a:ahLst/>
              <a:cxnLst/>
              <a:rect l="l" t="t" r="r" b="b"/>
              <a:pathLst>
                <a:path w="14439" h="60287" extrusionOk="0">
                  <a:moveTo>
                    <a:pt x="7968" y="1"/>
                  </a:moveTo>
                  <a:cubicBezTo>
                    <a:pt x="7635" y="1"/>
                    <a:pt x="7289" y="65"/>
                    <a:pt x="6931" y="194"/>
                  </a:cubicBezTo>
                  <a:cubicBezTo>
                    <a:pt x="6687" y="286"/>
                    <a:pt x="6505" y="407"/>
                    <a:pt x="6262" y="468"/>
                  </a:cubicBezTo>
                  <a:cubicBezTo>
                    <a:pt x="5502" y="894"/>
                    <a:pt x="4681" y="1167"/>
                    <a:pt x="3800" y="1349"/>
                  </a:cubicBezTo>
                  <a:cubicBezTo>
                    <a:pt x="3435" y="1410"/>
                    <a:pt x="3010" y="1532"/>
                    <a:pt x="2614" y="1653"/>
                  </a:cubicBezTo>
                  <a:cubicBezTo>
                    <a:pt x="2098" y="1805"/>
                    <a:pt x="1611" y="2079"/>
                    <a:pt x="1186" y="2413"/>
                  </a:cubicBezTo>
                  <a:cubicBezTo>
                    <a:pt x="852" y="2687"/>
                    <a:pt x="548" y="2991"/>
                    <a:pt x="365" y="3386"/>
                  </a:cubicBezTo>
                  <a:cubicBezTo>
                    <a:pt x="0" y="4146"/>
                    <a:pt x="274" y="4571"/>
                    <a:pt x="1064" y="4602"/>
                  </a:cubicBezTo>
                  <a:cubicBezTo>
                    <a:pt x="1328" y="4602"/>
                    <a:pt x="1578" y="4588"/>
                    <a:pt x="1832" y="4588"/>
                  </a:cubicBezTo>
                  <a:cubicBezTo>
                    <a:pt x="1959" y="4588"/>
                    <a:pt x="2088" y="4592"/>
                    <a:pt x="2219" y="4602"/>
                  </a:cubicBezTo>
                  <a:cubicBezTo>
                    <a:pt x="2292" y="4602"/>
                    <a:pt x="2370" y="4592"/>
                    <a:pt x="2447" y="4592"/>
                  </a:cubicBezTo>
                  <a:cubicBezTo>
                    <a:pt x="2562" y="4592"/>
                    <a:pt x="2675" y="4614"/>
                    <a:pt x="2766" y="4723"/>
                  </a:cubicBezTo>
                  <a:cubicBezTo>
                    <a:pt x="2584" y="4906"/>
                    <a:pt x="2311" y="4967"/>
                    <a:pt x="2067" y="5027"/>
                  </a:cubicBezTo>
                  <a:cubicBezTo>
                    <a:pt x="1824" y="5119"/>
                    <a:pt x="1642" y="5179"/>
                    <a:pt x="1399" y="5301"/>
                  </a:cubicBezTo>
                  <a:cubicBezTo>
                    <a:pt x="1307" y="5331"/>
                    <a:pt x="1216" y="5453"/>
                    <a:pt x="1247" y="5574"/>
                  </a:cubicBezTo>
                  <a:cubicBezTo>
                    <a:pt x="1247" y="5635"/>
                    <a:pt x="1338" y="5726"/>
                    <a:pt x="1399" y="5757"/>
                  </a:cubicBezTo>
                  <a:cubicBezTo>
                    <a:pt x="1794" y="5970"/>
                    <a:pt x="2219" y="6061"/>
                    <a:pt x="2675" y="6091"/>
                  </a:cubicBezTo>
                  <a:cubicBezTo>
                    <a:pt x="2895" y="6116"/>
                    <a:pt x="3117" y="6127"/>
                    <a:pt x="3340" y="6127"/>
                  </a:cubicBezTo>
                  <a:cubicBezTo>
                    <a:pt x="3950" y="6127"/>
                    <a:pt x="4567" y="6042"/>
                    <a:pt x="5168" y="5909"/>
                  </a:cubicBezTo>
                  <a:cubicBezTo>
                    <a:pt x="5867" y="5757"/>
                    <a:pt x="6536" y="5605"/>
                    <a:pt x="7235" y="5483"/>
                  </a:cubicBezTo>
                  <a:cubicBezTo>
                    <a:pt x="7485" y="5445"/>
                    <a:pt x="7734" y="5406"/>
                    <a:pt x="7992" y="5406"/>
                  </a:cubicBezTo>
                  <a:cubicBezTo>
                    <a:pt x="8142" y="5406"/>
                    <a:pt x="8294" y="5419"/>
                    <a:pt x="8450" y="5453"/>
                  </a:cubicBezTo>
                  <a:cubicBezTo>
                    <a:pt x="8694" y="5483"/>
                    <a:pt x="8906" y="5574"/>
                    <a:pt x="8937" y="5939"/>
                  </a:cubicBezTo>
                  <a:cubicBezTo>
                    <a:pt x="9089" y="7094"/>
                    <a:pt x="9150" y="8249"/>
                    <a:pt x="9119" y="9404"/>
                  </a:cubicBezTo>
                  <a:cubicBezTo>
                    <a:pt x="9058" y="12474"/>
                    <a:pt x="9089" y="31259"/>
                    <a:pt x="1946" y="60287"/>
                  </a:cubicBezTo>
                  <a:lnTo>
                    <a:pt x="11429" y="60287"/>
                  </a:lnTo>
                  <a:cubicBezTo>
                    <a:pt x="14438" y="13386"/>
                    <a:pt x="12888" y="8158"/>
                    <a:pt x="12311" y="5909"/>
                  </a:cubicBezTo>
                  <a:cubicBezTo>
                    <a:pt x="11976" y="4602"/>
                    <a:pt x="11581" y="3325"/>
                    <a:pt x="10912" y="2170"/>
                  </a:cubicBezTo>
                  <a:cubicBezTo>
                    <a:pt x="10609" y="1684"/>
                    <a:pt x="10305" y="1198"/>
                    <a:pt x="9879" y="802"/>
                  </a:cubicBezTo>
                  <a:cubicBezTo>
                    <a:pt x="9286" y="271"/>
                    <a:pt x="8653" y="1"/>
                    <a:pt x="7968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30;p52">
              <a:extLst>
                <a:ext uri="{FF2B5EF4-FFF2-40B4-BE49-F238E27FC236}">
                  <a16:creationId xmlns:a16="http://schemas.microsoft.com/office/drawing/2014/main" id="{E0175710-0A49-4B32-8EB5-7DE294D541C6}"/>
                </a:ext>
              </a:extLst>
            </p:cNvPr>
            <p:cNvSpPr/>
            <p:nvPr/>
          </p:nvSpPr>
          <p:spPr>
            <a:xfrm>
              <a:off x="5058100" y="1525500"/>
              <a:ext cx="57025" cy="41700"/>
            </a:xfrm>
            <a:custGeom>
              <a:avLst/>
              <a:gdLst/>
              <a:ahLst/>
              <a:cxnLst/>
              <a:rect l="l" t="t" r="r" b="b"/>
              <a:pathLst>
                <a:path w="2281" h="1668" extrusionOk="0">
                  <a:moveTo>
                    <a:pt x="1031" y="1"/>
                  </a:moveTo>
                  <a:cubicBezTo>
                    <a:pt x="649" y="1"/>
                    <a:pt x="283" y="206"/>
                    <a:pt x="62" y="604"/>
                  </a:cubicBezTo>
                  <a:cubicBezTo>
                    <a:pt x="1" y="756"/>
                    <a:pt x="31" y="938"/>
                    <a:pt x="183" y="999"/>
                  </a:cubicBezTo>
                  <a:cubicBezTo>
                    <a:pt x="240" y="1033"/>
                    <a:pt x="302" y="1050"/>
                    <a:pt x="361" y="1050"/>
                  </a:cubicBezTo>
                  <a:cubicBezTo>
                    <a:pt x="459" y="1050"/>
                    <a:pt x="552" y="1003"/>
                    <a:pt x="609" y="908"/>
                  </a:cubicBezTo>
                  <a:cubicBezTo>
                    <a:pt x="657" y="812"/>
                    <a:pt x="781" y="620"/>
                    <a:pt x="1027" y="620"/>
                  </a:cubicBezTo>
                  <a:cubicBezTo>
                    <a:pt x="1092" y="620"/>
                    <a:pt x="1165" y="633"/>
                    <a:pt x="1247" y="665"/>
                  </a:cubicBezTo>
                  <a:cubicBezTo>
                    <a:pt x="1612" y="817"/>
                    <a:pt x="1551" y="1151"/>
                    <a:pt x="1521" y="1273"/>
                  </a:cubicBezTo>
                  <a:cubicBezTo>
                    <a:pt x="1460" y="1425"/>
                    <a:pt x="1551" y="1607"/>
                    <a:pt x="1703" y="1668"/>
                  </a:cubicBezTo>
                  <a:lnTo>
                    <a:pt x="1825" y="1668"/>
                  </a:lnTo>
                  <a:cubicBezTo>
                    <a:pt x="1977" y="1668"/>
                    <a:pt x="2068" y="1577"/>
                    <a:pt x="2037" y="1455"/>
                  </a:cubicBezTo>
                  <a:cubicBezTo>
                    <a:pt x="2281" y="908"/>
                    <a:pt x="2007" y="330"/>
                    <a:pt x="1460" y="87"/>
                  </a:cubicBezTo>
                  <a:cubicBezTo>
                    <a:pt x="1319" y="29"/>
                    <a:pt x="1174" y="1"/>
                    <a:pt x="1031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D6499988-FF8B-461A-921C-07FCFB67559B}"/>
              </a:ext>
            </a:extLst>
          </p:cNvPr>
          <p:cNvSpPr/>
          <p:nvPr/>
        </p:nvSpPr>
        <p:spPr>
          <a:xfrm>
            <a:off x="3843514" y="435098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98E5872-6805-4091-BCD6-D61AB6E8B166}"/>
              </a:ext>
            </a:extLst>
          </p:cNvPr>
          <p:cNvSpPr/>
          <p:nvPr/>
        </p:nvSpPr>
        <p:spPr>
          <a:xfrm>
            <a:off x="5937844" y="429783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B0B15F1-F517-469B-81D6-8C75EB100935}"/>
              </a:ext>
            </a:extLst>
          </p:cNvPr>
          <p:cNvSpPr/>
          <p:nvPr/>
        </p:nvSpPr>
        <p:spPr>
          <a:xfrm>
            <a:off x="5507055" y="69000"/>
            <a:ext cx="1533507" cy="5035186"/>
          </a:xfrm>
          <a:prstGeom prst="round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sp>
        <p:nvSpPr>
          <p:cNvPr id="5" name="Botão de ação: Som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CC69FC0-7AC9-4B68-9161-B026EF925B6B}"/>
              </a:ext>
            </a:extLst>
          </p:cNvPr>
          <p:cNvSpPr/>
          <p:nvPr/>
        </p:nvSpPr>
        <p:spPr>
          <a:xfrm>
            <a:off x="6097974" y="4666610"/>
            <a:ext cx="363389" cy="382951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140C8E-2BCC-4DBD-B90B-FFA40ADBBC85}"/>
              </a:ext>
            </a:extLst>
          </p:cNvPr>
          <p:cNvSpPr txBox="1"/>
          <p:nvPr/>
        </p:nvSpPr>
        <p:spPr>
          <a:xfrm>
            <a:off x="457200" y="4610983"/>
            <a:ext cx="2771817" cy="30646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Conceitos/Vocabulário Fundamental</a:t>
            </a:r>
          </a:p>
        </p:txBody>
      </p:sp>
    </p:spTree>
    <p:extLst>
      <p:ext uri="{BB962C8B-B14F-4D97-AF65-F5344CB8AC3E}">
        <p14:creationId xmlns:p14="http://schemas.microsoft.com/office/powerpoint/2010/main" val="2023061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08C4F-778A-4772-9FCF-298FC2563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716" y="357279"/>
            <a:ext cx="3070622" cy="572700"/>
          </a:xfrm>
        </p:spPr>
        <p:txBody>
          <a:bodyPr/>
          <a:lstStyle/>
          <a:p>
            <a:r>
              <a:rPr lang="pt-BR" dirty="0"/>
              <a:t>CONCEITOS – </a:t>
            </a:r>
            <a:r>
              <a:rPr lang="pt-BR" dirty="0">
                <a:solidFill>
                  <a:srgbClr val="EF852D"/>
                </a:solidFill>
              </a:rPr>
              <a:t>CURTO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pt-BR" dirty="0"/>
              <a:t> </a:t>
            </a:r>
            <a:r>
              <a:rPr lang="pt-BR" dirty="0">
                <a:solidFill>
                  <a:srgbClr val="00B0F0"/>
                </a:solidFill>
              </a:rPr>
              <a:t>COMPRIDO</a:t>
            </a:r>
          </a:p>
        </p:txBody>
      </p:sp>
      <p:grpSp>
        <p:nvGrpSpPr>
          <p:cNvPr id="3" name="Google Shape;1143;p59">
            <a:extLst>
              <a:ext uri="{FF2B5EF4-FFF2-40B4-BE49-F238E27FC236}">
                <a16:creationId xmlns:a16="http://schemas.microsoft.com/office/drawing/2014/main" id="{133D02C7-17BC-4F23-B6D9-C35B97484DFB}"/>
              </a:ext>
            </a:extLst>
          </p:cNvPr>
          <p:cNvGrpSpPr/>
          <p:nvPr/>
        </p:nvGrpSpPr>
        <p:grpSpPr>
          <a:xfrm>
            <a:off x="179406" y="3041581"/>
            <a:ext cx="8935674" cy="1458290"/>
            <a:chOff x="238125" y="1877850"/>
            <a:chExt cx="7130100" cy="1957750"/>
          </a:xfrm>
        </p:grpSpPr>
        <p:sp>
          <p:nvSpPr>
            <p:cNvPr id="4" name="Google Shape;1144;p59">
              <a:extLst>
                <a:ext uri="{FF2B5EF4-FFF2-40B4-BE49-F238E27FC236}">
                  <a16:creationId xmlns:a16="http://schemas.microsoft.com/office/drawing/2014/main" id="{843960AA-EE2C-4653-A250-943E72DA1EC1}"/>
                </a:ext>
              </a:extLst>
            </p:cNvPr>
            <p:cNvSpPr/>
            <p:nvPr/>
          </p:nvSpPr>
          <p:spPr>
            <a:xfrm>
              <a:off x="6360250" y="3003900"/>
              <a:ext cx="329775" cy="667225"/>
            </a:xfrm>
            <a:custGeom>
              <a:avLst/>
              <a:gdLst/>
              <a:ahLst/>
              <a:cxnLst/>
              <a:rect l="l" t="t" r="r" b="b"/>
              <a:pathLst>
                <a:path w="13191" h="26689" extrusionOk="0">
                  <a:moveTo>
                    <a:pt x="5826" y="0"/>
                  </a:moveTo>
                  <a:cubicBezTo>
                    <a:pt x="5523" y="3621"/>
                    <a:pt x="4815" y="13271"/>
                    <a:pt x="1679" y="15496"/>
                  </a:cubicBezTo>
                  <a:cubicBezTo>
                    <a:pt x="1295" y="15759"/>
                    <a:pt x="951" y="16083"/>
                    <a:pt x="668" y="16467"/>
                  </a:cubicBezTo>
                  <a:cubicBezTo>
                    <a:pt x="445" y="16872"/>
                    <a:pt x="304" y="17337"/>
                    <a:pt x="283" y="17823"/>
                  </a:cubicBezTo>
                  <a:cubicBezTo>
                    <a:pt x="0" y="20190"/>
                    <a:pt x="283" y="22597"/>
                    <a:pt x="1133" y="24843"/>
                  </a:cubicBezTo>
                  <a:cubicBezTo>
                    <a:pt x="1214" y="25146"/>
                    <a:pt x="1376" y="25409"/>
                    <a:pt x="1598" y="25611"/>
                  </a:cubicBezTo>
                  <a:cubicBezTo>
                    <a:pt x="2820" y="26549"/>
                    <a:pt x="4500" y="26688"/>
                    <a:pt x="6107" y="26688"/>
                  </a:cubicBezTo>
                  <a:cubicBezTo>
                    <a:pt x="6789" y="26688"/>
                    <a:pt x="7457" y="26663"/>
                    <a:pt x="8072" y="26663"/>
                  </a:cubicBezTo>
                  <a:cubicBezTo>
                    <a:pt x="9873" y="26663"/>
                    <a:pt x="12098" y="26198"/>
                    <a:pt x="12118" y="24013"/>
                  </a:cubicBezTo>
                  <a:cubicBezTo>
                    <a:pt x="12138" y="23042"/>
                    <a:pt x="11754" y="22132"/>
                    <a:pt x="11289" y="21282"/>
                  </a:cubicBezTo>
                  <a:cubicBezTo>
                    <a:pt x="10823" y="20453"/>
                    <a:pt x="10601" y="19826"/>
                    <a:pt x="11046" y="18935"/>
                  </a:cubicBezTo>
                  <a:cubicBezTo>
                    <a:pt x="11896" y="17317"/>
                    <a:pt x="13130" y="15739"/>
                    <a:pt x="13170" y="13837"/>
                  </a:cubicBezTo>
                  <a:cubicBezTo>
                    <a:pt x="13190" y="12583"/>
                    <a:pt x="12664" y="11369"/>
                    <a:pt x="12037" y="10257"/>
                  </a:cubicBezTo>
                  <a:lnTo>
                    <a:pt x="12037" y="10237"/>
                  </a:lnTo>
                  <a:cubicBezTo>
                    <a:pt x="11046" y="8456"/>
                    <a:pt x="9873" y="6838"/>
                    <a:pt x="8740" y="5179"/>
                  </a:cubicBezTo>
                  <a:cubicBezTo>
                    <a:pt x="8173" y="4329"/>
                    <a:pt x="7647" y="3480"/>
                    <a:pt x="7141" y="2610"/>
                  </a:cubicBezTo>
                  <a:cubicBezTo>
                    <a:pt x="6777" y="1922"/>
                    <a:pt x="6393" y="405"/>
                    <a:pt x="5826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45;p59">
              <a:extLst>
                <a:ext uri="{FF2B5EF4-FFF2-40B4-BE49-F238E27FC236}">
                  <a16:creationId xmlns:a16="http://schemas.microsoft.com/office/drawing/2014/main" id="{F255A87E-3454-428E-A9EB-749D8211B6E4}"/>
                </a:ext>
              </a:extLst>
            </p:cNvPr>
            <p:cNvSpPr/>
            <p:nvPr/>
          </p:nvSpPr>
          <p:spPr>
            <a:xfrm>
              <a:off x="6367325" y="3098475"/>
              <a:ext cx="316625" cy="365675"/>
            </a:xfrm>
            <a:custGeom>
              <a:avLst/>
              <a:gdLst/>
              <a:ahLst/>
              <a:cxnLst/>
              <a:rect l="l" t="t" r="r" b="b"/>
              <a:pathLst>
                <a:path w="12665" h="14627" extrusionOk="0">
                  <a:moveTo>
                    <a:pt x="7486" y="0"/>
                  </a:moveTo>
                  <a:cubicBezTo>
                    <a:pt x="7304" y="142"/>
                    <a:pt x="7121" y="283"/>
                    <a:pt x="6939" y="425"/>
                  </a:cubicBezTo>
                  <a:cubicBezTo>
                    <a:pt x="8012" y="2347"/>
                    <a:pt x="9509" y="4107"/>
                    <a:pt x="10904" y="5543"/>
                  </a:cubicBezTo>
                  <a:cubicBezTo>
                    <a:pt x="11107" y="5725"/>
                    <a:pt x="11289" y="5948"/>
                    <a:pt x="11451" y="6191"/>
                  </a:cubicBezTo>
                  <a:cubicBezTo>
                    <a:pt x="11188" y="6292"/>
                    <a:pt x="9670" y="6696"/>
                    <a:pt x="9165" y="6959"/>
                  </a:cubicBezTo>
                  <a:cubicBezTo>
                    <a:pt x="8032" y="7566"/>
                    <a:pt x="6919" y="8214"/>
                    <a:pt x="5847" y="8901"/>
                  </a:cubicBezTo>
                  <a:cubicBezTo>
                    <a:pt x="5260" y="9286"/>
                    <a:pt x="4633" y="9609"/>
                    <a:pt x="4067" y="9994"/>
                  </a:cubicBezTo>
                  <a:cubicBezTo>
                    <a:pt x="2853" y="10843"/>
                    <a:pt x="1578" y="11592"/>
                    <a:pt x="324" y="12401"/>
                  </a:cubicBezTo>
                  <a:cubicBezTo>
                    <a:pt x="324" y="12462"/>
                    <a:pt x="304" y="12482"/>
                    <a:pt x="243" y="12502"/>
                  </a:cubicBezTo>
                  <a:cubicBezTo>
                    <a:pt x="344" y="13210"/>
                    <a:pt x="162" y="13918"/>
                    <a:pt x="0" y="14626"/>
                  </a:cubicBezTo>
                  <a:cubicBezTo>
                    <a:pt x="4512" y="13210"/>
                    <a:pt x="8801" y="11106"/>
                    <a:pt x="12664" y="8355"/>
                  </a:cubicBezTo>
                  <a:cubicBezTo>
                    <a:pt x="12482" y="7667"/>
                    <a:pt x="12199" y="7020"/>
                    <a:pt x="11835" y="6393"/>
                  </a:cubicBezTo>
                  <a:cubicBezTo>
                    <a:pt x="11147" y="5179"/>
                    <a:pt x="10237" y="4127"/>
                    <a:pt x="9407" y="2974"/>
                  </a:cubicBezTo>
                  <a:cubicBezTo>
                    <a:pt x="8720" y="2023"/>
                    <a:pt x="8072" y="1032"/>
                    <a:pt x="7486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46;p59">
              <a:extLst>
                <a:ext uri="{FF2B5EF4-FFF2-40B4-BE49-F238E27FC236}">
                  <a16:creationId xmlns:a16="http://schemas.microsoft.com/office/drawing/2014/main" id="{E0FD14D2-97BD-410A-B207-DFC8E4D8851F}"/>
                </a:ext>
              </a:extLst>
            </p:cNvPr>
            <p:cNvSpPr/>
            <p:nvPr/>
          </p:nvSpPr>
          <p:spPr>
            <a:xfrm>
              <a:off x="6717800" y="3113350"/>
              <a:ext cx="378325" cy="526550"/>
            </a:xfrm>
            <a:custGeom>
              <a:avLst/>
              <a:gdLst/>
              <a:ahLst/>
              <a:cxnLst/>
              <a:rect l="l" t="t" r="r" b="b"/>
              <a:pathLst>
                <a:path w="15133" h="21062" extrusionOk="0">
                  <a:moveTo>
                    <a:pt x="8851" y="1"/>
                  </a:moveTo>
                  <a:cubicBezTo>
                    <a:pt x="8756" y="1"/>
                    <a:pt x="9080" y="296"/>
                    <a:pt x="10197" y="1084"/>
                  </a:cubicBezTo>
                  <a:cubicBezTo>
                    <a:pt x="10460" y="1246"/>
                    <a:pt x="10703" y="1448"/>
                    <a:pt x="10925" y="1671"/>
                  </a:cubicBezTo>
                  <a:cubicBezTo>
                    <a:pt x="10662" y="1853"/>
                    <a:pt x="9084" y="2581"/>
                    <a:pt x="8599" y="2986"/>
                  </a:cubicBezTo>
                  <a:cubicBezTo>
                    <a:pt x="7486" y="3876"/>
                    <a:pt x="6394" y="4807"/>
                    <a:pt x="5362" y="5778"/>
                  </a:cubicBezTo>
                  <a:cubicBezTo>
                    <a:pt x="3865" y="7173"/>
                    <a:pt x="1093" y="8650"/>
                    <a:pt x="304" y="10572"/>
                  </a:cubicBezTo>
                  <a:cubicBezTo>
                    <a:pt x="82" y="11199"/>
                    <a:pt x="1" y="11867"/>
                    <a:pt x="41" y="12534"/>
                  </a:cubicBezTo>
                  <a:cubicBezTo>
                    <a:pt x="122" y="15225"/>
                    <a:pt x="1053" y="17531"/>
                    <a:pt x="2246" y="19878"/>
                  </a:cubicBezTo>
                  <a:cubicBezTo>
                    <a:pt x="2368" y="20181"/>
                    <a:pt x="2550" y="20444"/>
                    <a:pt x="2772" y="20687"/>
                  </a:cubicBezTo>
                  <a:cubicBezTo>
                    <a:pt x="3096" y="20977"/>
                    <a:pt x="3711" y="21062"/>
                    <a:pt x="4386" y="21062"/>
                  </a:cubicBezTo>
                  <a:cubicBezTo>
                    <a:pt x="5314" y="21062"/>
                    <a:pt x="6358" y="20901"/>
                    <a:pt x="6920" y="20889"/>
                  </a:cubicBezTo>
                  <a:cubicBezTo>
                    <a:pt x="8619" y="20829"/>
                    <a:pt x="10318" y="20728"/>
                    <a:pt x="11977" y="20262"/>
                  </a:cubicBezTo>
                  <a:cubicBezTo>
                    <a:pt x="12968" y="19979"/>
                    <a:pt x="13899" y="19352"/>
                    <a:pt x="14324" y="18401"/>
                  </a:cubicBezTo>
                  <a:cubicBezTo>
                    <a:pt x="15133" y="16540"/>
                    <a:pt x="13697" y="14416"/>
                    <a:pt x="12179" y="13404"/>
                  </a:cubicBezTo>
                  <a:cubicBezTo>
                    <a:pt x="10844" y="12514"/>
                    <a:pt x="12968" y="8650"/>
                    <a:pt x="13130" y="7477"/>
                  </a:cubicBezTo>
                  <a:cubicBezTo>
                    <a:pt x="13454" y="5333"/>
                    <a:pt x="12766" y="3451"/>
                    <a:pt x="11390" y="1833"/>
                  </a:cubicBezTo>
                  <a:cubicBezTo>
                    <a:pt x="10728" y="1064"/>
                    <a:pt x="9032" y="1"/>
                    <a:pt x="8851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47;p59">
              <a:extLst>
                <a:ext uri="{FF2B5EF4-FFF2-40B4-BE49-F238E27FC236}">
                  <a16:creationId xmlns:a16="http://schemas.microsoft.com/office/drawing/2014/main" id="{52CEC5AB-4952-4887-AD0D-92787FB93A86}"/>
                </a:ext>
              </a:extLst>
            </p:cNvPr>
            <p:cNvSpPr/>
            <p:nvPr/>
          </p:nvSpPr>
          <p:spPr>
            <a:xfrm>
              <a:off x="238125" y="1877850"/>
              <a:ext cx="7130100" cy="1957750"/>
            </a:xfrm>
            <a:custGeom>
              <a:avLst/>
              <a:gdLst/>
              <a:ahLst/>
              <a:cxnLst/>
              <a:rect l="l" t="t" r="r" b="b"/>
              <a:pathLst>
                <a:path w="285204" h="78310" extrusionOk="0">
                  <a:moveTo>
                    <a:pt x="263519" y="0"/>
                  </a:moveTo>
                  <a:cubicBezTo>
                    <a:pt x="263154" y="0"/>
                    <a:pt x="262786" y="69"/>
                    <a:pt x="262404" y="253"/>
                  </a:cubicBezTo>
                  <a:cubicBezTo>
                    <a:pt x="259613" y="1568"/>
                    <a:pt x="256902" y="3045"/>
                    <a:pt x="254171" y="4420"/>
                  </a:cubicBezTo>
                  <a:cubicBezTo>
                    <a:pt x="253382" y="4825"/>
                    <a:pt x="252532" y="5270"/>
                    <a:pt x="252107" y="6039"/>
                  </a:cubicBezTo>
                  <a:cubicBezTo>
                    <a:pt x="251500" y="7091"/>
                    <a:pt x="251844" y="8507"/>
                    <a:pt x="252674" y="9397"/>
                  </a:cubicBezTo>
                  <a:cubicBezTo>
                    <a:pt x="254191" y="11035"/>
                    <a:pt x="256760" y="11420"/>
                    <a:pt x="258884" y="11420"/>
                  </a:cubicBezTo>
                  <a:cubicBezTo>
                    <a:pt x="260685" y="11420"/>
                    <a:pt x="262445" y="11116"/>
                    <a:pt x="264124" y="10469"/>
                  </a:cubicBezTo>
                  <a:cubicBezTo>
                    <a:pt x="264468" y="10348"/>
                    <a:pt x="268040" y="8652"/>
                    <a:pt x="267887" y="8426"/>
                  </a:cubicBezTo>
                  <a:lnTo>
                    <a:pt x="267887" y="8426"/>
                  </a:lnTo>
                  <a:cubicBezTo>
                    <a:pt x="270800" y="12573"/>
                    <a:pt x="273309" y="17186"/>
                    <a:pt x="273956" y="22223"/>
                  </a:cubicBezTo>
                  <a:cubicBezTo>
                    <a:pt x="274462" y="26006"/>
                    <a:pt x="273612" y="35534"/>
                    <a:pt x="268838" y="36606"/>
                  </a:cubicBezTo>
                  <a:cubicBezTo>
                    <a:pt x="268623" y="36653"/>
                    <a:pt x="268399" y="36674"/>
                    <a:pt x="268167" y="36674"/>
                  </a:cubicBezTo>
                  <a:cubicBezTo>
                    <a:pt x="265063" y="36674"/>
                    <a:pt x="260577" y="32767"/>
                    <a:pt x="257772" y="31751"/>
                  </a:cubicBezTo>
                  <a:cubicBezTo>
                    <a:pt x="254847" y="30693"/>
                    <a:pt x="251815" y="30110"/>
                    <a:pt x="248765" y="30110"/>
                  </a:cubicBezTo>
                  <a:cubicBezTo>
                    <a:pt x="246857" y="30110"/>
                    <a:pt x="244943" y="30338"/>
                    <a:pt x="243044" y="30820"/>
                  </a:cubicBezTo>
                  <a:cubicBezTo>
                    <a:pt x="232363" y="33491"/>
                    <a:pt x="228742" y="42614"/>
                    <a:pt x="220933" y="49027"/>
                  </a:cubicBezTo>
                  <a:cubicBezTo>
                    <a:pt x="212800" y="55744"/>
                    <a:pt x="202584" y="59486"/>
                    <a:pt x="192752" y="62925"/>
                  </a:cubicBezTo>
                  <a:cubicBezTo>
                    <a:pt x="179198" y="67659"/>
                    <a:pt x="164936" y="70107"/>
                    <a:pt x="150653" y="71240"/>
                  </a:cubicBezTo>
                  <a:cubicBezTo>
                    <a:pt x="144058" y="71766"/>
                    <a:pt x="137473" y="71984"/>
                    <a:pt x="130895" y="71984"/>
                  </a:cubicBezTo>
                  <a:cubicBezTo>
                    <a:pt x="112936" y="71984"/>
                    <a:pt x="95027" y="70361"/>
                    <a:pt x="77097" y="68954"/>
                  </a:cubicBezTo>
                  <a:cubicBezTo>
                    <a:pt x="74750" y="68772"/>
                    <a:pt x="72403" y="68590"/>
                    <a:pt x="70037" y="68469"/>
                  </a:cubicBezTo>
                  <a:cubicBezTo>
                    <a:pt x="68073" y="68370"/>
                    <a:pt x="65544" y="68322"/>
                    <a:pt x="62616" y="68322"/>
                  </a:cubicBezTo>
                  <a:cubicBezTo>
                    <a:pt x="41587" y="68322"/>
                    <a:pt x="0" y="70774"/>
                    <a:pt x="0" y="74254"/>
                  </a:cubicBezTo>
                  <a:cubicBezTo>
                    <a:pt x="0" y="74542"/>
                    <a:pt x="781" y="74658"/>
                    <a:pt x="2253" y="74658"/>
                  </a:cubicBezTo>
                  <a:cubicBezTo>
                    <a:pt x="8226" y="74658"/>
                    <a:pt x="25574" y="72754"/>
                    <a:pt x="48221" y="72754"/>
                  </a:cubicBezTo>
                  <a:cubicBezTo>
                    <a:pt x="58403" y="72754"/>
                    <a:pt x="69655" y="73139"/>
                    <a:pt x="81426" y="74254"/>
                  </a:cubicBezTo>
                  <a:cubicBezTo>
                    <a:pt x="104231" y="76424"/>
                    <a:pt x="128190" y="78309"/>
                    <a:pt x="150883" y="78309"/>
                  </a:cubicBezTo>
                  <a:cubicBezTo>
                    <a:pt x="185524" y="78309"/>
                    <a:pt x="217217" y="73918"/>
                    <a:pt x="237360" y="59446"/>
                  </a:cubicBezTo>
                  <a:cubicBezTo>
                    <a:pt x="237724" y="60093"/>
                    <a:pt x="238027" y="60761"/>
                    <a:pt x="238270" y="61469"/>
                  </a:cubicBezTo>
                  <a:cubicBezTo>
                    <a:pt x="239322" y="64564"/>
                    <a:pt x="238836" y="67943"/>
                    <a:pt x="238614" y="71220"/>
                  </a:cubicBezTo>
                  <a:cubicBezTo>
                    <a:pt x="238573" y="71827"/>
                    <a:pt x="238553" y="72474"/>
                    <a:pt x="238917" y="72980"/>
                  </a:cubicBezTo>
                  <a:cubicBezTo>
                    <a:pt x="239322" y="73526"/>
                    <a:pt x="240070" y="73688"/>
                    <a:pt x="240738" y="73789"/>
                  </a:cubicBezTo>
                  <a:cubicBezTo>
                    <a:pt x="242963" y="74113"/>
                    <a:pt x="245189" y="74275"/>
                    <a:pt x="247414" y="74275"/>
                  </a:cubicBezTo>
                  <a:cubicBezTo>
                    <a:pt x="249134" y="74275"/>
                    <a:pt x="251379" y="73627"/>
                    <a:pt x="251359" y="71908"/>
                  </a:cubicBezTo>
                  <a:cubicBezTo>
                    <a:pt x="251359" y="71119"/>
                    <a:pt x="250792" y="70451"/>
                    <a:pt x="250307" y="69804"/>
                  </a:cubicBezTo>
                  <a:cubicBezTo>
                    <a:pt x="248648" y="67538"/>
                    <a:pt x="247616" y="64625"/>
                    <a:pt x="248345" y="61894"/>
                  </a:cubicBezTo>
                  <a:cubicBezTo>
                    <a:pt x="248965" y="59517"/>
                    <a:pt x="251250" y="57544"/>
                    <a:pt x="253645" y="57544"/>
                  </a:cubicBezTo>
                  <a:cubicBezTo>
                    <a:pt x="253981" y="57544"/>
                    <a:pt x="254320" y="57583"/>
                    <a:pt x="254656" y="57666"/>
                  </a:cubicBezTo>
                  <a:cubicBezTo>
                    <a:pt x="255041" y="57747"/>
                    <a:pt x="255385" y="57908"/>
                    <a:pt x="255668" y="58151"/>
                  </a:cubicBezTo>
                  <a:cubicBezTo>
                    <a:pt x="256153" y="58556"/>
                    <a:pt x="256335" y="59203"/>
                    <a:pt x="256518" y="59810"/>
                  </a:cubicBezTo>
                  <a:lnTo>
                    <a:pt x="259552" y="70208"/>
                  </a:lnTo>
                  <a:cubicBezTo>
                    <a:pt x="259815" y="71078"/>
                    <a:pt x="260098" y="72009"/>
                    <a:pt x="260786" y="72595"/>
                  </a:cubicBezTo>
                  <a:cubicBezTo>
                    <a:pt x="261332" y="73041"/>
                    <a:pt x="262061" y="73243"/>
                    <a:pt x="262769" y="73364"/>
                  </a:cubicBezTo>
                  <a:cubicBezTo>
                    <a:pt x="263841" y="73559"/>
                    <a:pt x="264922" y="73655"/>
                    <a:pt x="266001" y="73655"/>
                  </a:cubicBezTo>
                  <a:cubicBezTo>
                    <a:pt x="267163" y="73655"/>
                    <a:pt x="268322" y="73544"/>
                    <a:pt x="269465" y="73324"/>
                  </a:cubicBezTo>
                  <a:cubicBezTo>
                    <a:pt x="269930" y="73263"/>
                    <a:pt x="270395" y="73101"/>
                    <a:pt x="270780" y="72818"/>
                  </a:cubicBezTo>
                  <a:cubicBezTo>
                    <a:pt x="271690" y="72069"/>
                    <a:pt x="271488" y="70593"/>
                    <a:pt x="270820" y="69622"/>
                  </a:cubicBezTo>
                  <a:cubicBezTo>
                    <a:pt x="270173" y="68651"/>
                    <a:pt x="269182" y="67943"/>
                    <a:pt x="268554" y="66951"/>
                  </a:cubicBezTo>
                  <a:cubicBezTo>
                    <a:pt x="267543" y="65333"/>
                    <a:pt x="267685" y="63249"/>
                    <a:pt x="268291" y="61449"/>
                  </a:cubicBezTo>
                  <a:cubicBezTo>
                    <a:pt x="268898" y="59648"/>
                    <a:pt x="269910" y="58010"/>
                    <a:pt x="270618" y="56229"/>
                  </a:cubicBezTo>
                  <a:cubicBezTo>
                    <a:pt x="270658" y="56088"/>
                    <a:pt x="270719" y="55926"/>
                    <a:pt x="270780" y="55784"/>
                  </a:cubicBezTo>
                  <a:cubicBezTo>
                    <a:pt x="279175" y="52163"/>
                    <a:pt x="283585" y="42493"/>
                    <a:pt x="284739" y="34158"/>
                  </a:cubicBezTo>
                  <a:cubicBezTo>
                    <a:pt x="285123" y="31306"/>
                    <a:pt x="285204" y="28413"/>
                    <a:pt x="284941" y="25561"/>
                  </a:cubicBezTo>
                  <a:cubicBezTo>
                    <a:pt x="284577" y="21009"/>
                    <a:pt x="283241" y="16599"/>
                    <a:pt x="281016" y="12613"/>
                  </a:cubicBezTo>
                  <a:cubicBezTo>
                    <a:pt x="278224" y="7738"/>
                    <a:pt x="273915" y="3712"/>
                    <a:pt x="268737" y="1507"/>
                  </a:cubicBezTo>
                  <a:cubicBezTo>
                    <a:pt x="267685" y="1042"/>
                    <a:pt x="266592" y="678"/>
                    <a:pt x="265479" y="394"/>
                  </a:cubicBezTo>
                  <a:cubicBezTo>
                    <a:pt x="264796" y="214"/>
                    <a:pt x="264162" y="0"/>
                    <a:pt x="263519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48;p59">
              <a:extLst>
                <a:ext uri="{FF2B5EF4-FFF2-40B4-BE49-F238E27FC236}">
                  <a16:creationId xmlns:a16="http://schemas.microsoft.com/office/drawing/2014/main" id="{F778E1EA-D720-4754-B7A8-EC3F00BFE73A}"/>
                </a:ext>
              </a:extLst>
            </p:cNvPr>
            <p:cNvSpPr/>
            <p:nvPr/>
          </p:nvSpPr>
          <p:spPr>
            <a:xfrm>
              <a:off x="6566600" y="2031575"/>
              <a:ext cx="19750" cy="9600"/>
            </a:xfrm>
            <a:custGeom>
              <a:avLst/>
              <a:gdLst/>
              <a:ahLst/>
              <a:cxnLst/>
              <a:rect l="l" t="t" r="r" b="b"/>
              <a:pathLst>
                <a:path w="790" h="384" extrusionOk="0">
                  <a:moveTo>
                    <a:pt x="374" y="1"/>
                  </a:moveTo>
                  <a:cubicBezTo>
                    <a:pt x="304" y="1"/>
                    <a:pt x="233" y="11"/>
                    <a:pt x="162" y="31"/>
                  </a:cubicBezTo>
                  <a:cubicBezTo>
                    <a:pt x="0" y="51"/>
                    <a:pt x="41" y="294"/>
                    <a:pt x="162" y="335"/>
                  </a:cubicBezTo>
                  <a:lnTo>
                    <a:pt x="182" y="335"/>
                  </a:lnTo>
                  <a:cubicBezTo>
                    <a:pt x="271" y="364"/>
                    <a:pt x="360" y="383"/>
                    <a:pt x="449" y="383"/>
                  </a:cubicBezTo>
                  <a:cubicBezTo>
                    <a:pt x="481" y="383"/>
                    <a:pt x="514" y="381"/>
                    <a:pt x="546" y="375"/>
                  </a:cubicBezTo>
                  <a:cubicBezTo>
                    <a:pt x="728" y="355"/>
                    <a:pt x="789" y="51"/>
                    <a:pt x="587" y="31"/>
                  </a:cubicBezTo>
                  <a:cubicBezTo>
                    <a:pt x="516" y="11"/>
                    <a:pt x="445" y="1"/>
                    <a:pt x="374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49;p59">
              <a:extLst>
                <a:ext uri="{FF2B5EF4-FFF2-40B4-BE49-F238E27FC236}">
                  <a16:creationId xmlns:a16="http://schemas.microsoft.com/office/drawing/2014/main" id="{503E003D-E159-429C-A1F2-9A0634D3BB79}"/>
                </a:ext>
              </a:extLst>
            </p:cNvPr>
            <p:cNvSpPr/>
            <p:nvPr/>
          </p:nvSpPr>
          <p:spPr>
            <a:xfrm>
              <a:off x="6037225" y="2773525"/>
              <a:ext cx="174350" cy="195425"/>
            </a:xfrm>
            <a:custGeom>
              <a:avLst/>
              <a:gdLst/>
              <a:ahLst/>
              <a:cxnLst/>
              <a:rect l="l" t="t" r="r" b="b"/>
              <a:pathLst>
                <a:path w="6974" h="7817" extrusionOk="0">
                  <a:moveTo>
                    <a:pt x="4965" y="0"/>
                  </a:moveTo>
                  <a:cubicBezTo>
                    <a:pt x="2061" y="0"/>
                    <a:pt x="1" y="4087"/>
                    <a:pt x="237" y="6605"/>
                  </a:cubicBezTo>
                  <a:cubicBezTo>
                    <a:pt x="237" y="6970"/>
                    <a:pt x="358" y="7334"/>
                    <a:pt x="621" y="7597"/>
                  </a:cubicBezTo>
                  <a:cubicBezTo>
                    <a:pt x="790" y="7750"/>
                    <a:pt x="1000" y="7817"/>
                    <a:pt x="1221" y="7817"/>
                  </a:cubicBezTo>
                  <a:cubicBezTo>
                    <a:pt x="1610" y="7817"/>
                    <a:pt x="2029" y="7610"/>
                    <a:pt x="2300" y="7313"/>
                  </a:cubicBezTo>
                  <a:cubicBezTo>
                    <a:pt x="2725" y="6868"/>
                    <a:pt x="2968" y="6241"/>
                    <a:pt x="3332" y="5715"/>
                  </a:cubicBezTo>
                  <a:cubicBezTo>
                    <a:pt x="3777" y="5088"/>
                    <a:pt x="4445" y="4663"/>
                    <a:pt x="5072" y="4198"/>
                  </a:cubicBezTo>
                  <a:cubicBezTo>
                    <a:pt x="5699" y="3753"/>
                    <a:pt x="6306" y="3247"/>
                    <a:pt x="6630" y="2539"/>
                  </a:cubicBezTo>
                  <a:cubicBezTo>
                    <a:pt x="6974" y="1831"/>
                    <a:pt x="6913" y="901"/>
                    <a:pt x="6326" y="415"/>
                  </a:cubicBezTo>
                  <a:cubicBezTo>
                    <a:pt x="6003" y="172"/>
                    <a:pt x="5618" y="31"/>
                    <a:pt x="5214" y="10"/>
                  </a:cubicBezTo>
                  <a:cubicBezTo>
                    <a:pt x="5130" y="4"/>
                    <a:pt x="5047" y="0"/>
                    <a:pt x="496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0;p59">
              <a:extLst>
                <a:ext uri="{FF2B5EF4-FFF2-40B4-BE49-F238E27FC236}">
                  <a16:creationId xmlns:a16="http://schemas.microsoft.com/office/drawing/2014/main" id="{F23AE8A7-DD38-4825-B72D-294B64C9B727}"/>
                </a:ext>
              </a:extLst>
            </p:cNvPr>
            <p:cNvSpPr/>
            <p:nvPr/>
          </p:nvSpPr>
          <p:spPr>
            <a:xfrm>
              <a:off x="6172525" y="2712275"/>
              <a:ext cx="112900" cy="61025"/>
            </a:xfrm>
            <a:custGeom>
              <a:avLst/>
              <a:gdLst/>
              <a:ahLst/>
              <a:cxnLst/>
              <a:rect l="l" t="t" r="r" b="b"/>
              <a:pathLst>
                <a:path w="4516" h="2441" extrusionOk="0">
                  <a:moveTo>
                    <a:pt x="2808" y="1"/>
                  </a:moveTo>
                  <a:cubicBezTo>
                    <a:pt x="1547" y="1"/>
                    <a:pt x="0" y="1186"/>
                    <a:pt x="1501" y="2056"/>
                  </a:cubicBezTo>
                  <a:cubicBezTo>
                    <a:pt x="1946" y="2319"/>
                    <a:pt x="2431" y="2440"/>
                    <a:pt x="2937" y="2440"/>
                  </a:cubicBezTo>
                  <a:cubicBezTo>
                    <a:pt x="3301" y="2440"/>
                    <a:pt x="3686" y="2319"/>
                    <a:pt x="3969" y="2056"/>
                  </a:cubicBezTo>
                  <a:cubicBezTo>
                    <a:pt x="4515" y="1510"/>
                    <a:pt x="4171" y="458"/>
                    <a:pt x="3463" y="134"/>
                  </a:cubicBezTo>
                  <a:cubicBezTo>
                    <a:pt x="3269" y="42"/>
                    <a:pt x="3044" y="1"/>
                    <a:pt x="2808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1;p59">
              <a:extLst>
                <a:ext uri="{FF2B5EF4-FFF2-40B4-BE49-F238E27FC236}">
                  <a16:creationId xmlns:a16="http://schemas.microsoft.com/office/drawing/2014/main" id="{9AE0B456-936E-45BE-9C3C-C867CCD1500D}"/>
                </a:ext>
              </a:extLst>
            </p:cNvPr>
            <p:cNvSpPr/>
            <p:nvPr/>
          </p:nvSpPr>
          <p:spPr>
            <a:xfrm>
              <a:off x="6223700" y="2797800"/>
              <a:ext cx="124925" cy="79400"/>
            </a:xfrm>
            <a:custGeom>
              <a:avLst/>
              <a:gdLst/>
              <a:ahLst/>
              <a:cxnLst/>
              <a:rect l="l" t="t" r="r" b="b"/>
              <a:pathLst>
                <a:path w="4997" h="3176" extrusionOk="0">
                  <a:moveTo>
                    <a:pt x="2618" y="0"/>
                  </a:moveTo>
                  <a:cubicBezTo>
                    <a:pt x="1956" y="0"/>
                    <a:pt x="1265" y="217"/>
                    <a:pt x="809" y="658"/>
                  </a:cubicBezTo>
                  <a:cubicBezTo>
                    <a:pt x="0" y="1447"/>
                    <a:pt x="465" y="2317"/>
                    <a:pt x="1275" y="2822"/>
                  </a:cubicBezTo>
                  <a:cubicBezTo>
                    <a:pt x="1672" y="3056"/>
                    <a:pt x="2124" y="3175"/>
                    <a:pt x="2580" y="3175"/>
                  </a:cubicBezTo>
                  <a:cubicBezTo>
                    <a:pt x="2911" y="3175"/>
                    <a:pt x="3245" y="3112"/>
                    <a:pt x="3561" y="2984"/>
                  </a:cubicBezTo>
                  <a:cubicBezTo>
                    <a:pt x="3985" y="2863"/>
                    <a:pt x="4329" y="2580"/>
                    <a:pt x="4552" y="2216"/>
                  </a:cubicBezTo>
                  <a:cubicBezTo>
                    <a:pt x="4997" y="1386"/>
                    <a:pt x="4248" y="334"/>
                    <a:pt x="3338" y="91"/>
                  </a:cubicBezTo>
                  <a:cubicBezTo>
                    <a:pt x="3112" y="31"/>
                    <a:pt x="2867" y="0"/>
                    <a:pt x="261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2;p59">
              <a:extLst>
                <a:ext uri="{FF2B5EF4-FFF2-40B4-BE49-F238E27FC236}">
                  <a16:creationId xmlns:a16="http://schemas.microsoft.com/office/drawing/2014/main" id="{F60BB999-ECFF-4635-8901-F31719EF8D48}"/>
                </a:ext>
              </a:extLst>
            </p:cNvPr>
            <p:cNvSpPr/>
            <p:nvPr/>
          </p:nvSpPr>
          <p:spPr>
            <a:xfrm>
              <a:off x="6323825" y="2686725"/>
              <a:ext cx="167425" cy="74850"/>
            </a:xfrm>
            <a:custGeom>
              <a:avLst/>
              <a:gdLst/>
              <a:ahLst/>
              <a:cxnLst/>
              <a:rect l="l" t="t" r="r" b="b"/>
              <a:pathLst>
                <a:path w="6697" h="2994" extrusionOk="0">
                  <a:moveTo>
                    <a:pt x="3479" y="0"/>
                  </a:moveTo>
                  <a:cubicBezTo>
                    <a:pt x="3300" y="0"/>
                    <a:pt x="3120" y="9"/>
                    <a:pt x="2941" y="27"/>
                  </a:cubicBezTo>
                  <a:lnTo>
                    <a:pt x="2941" y="27"/>
                  </a:lnTo>
                  <a:cubicBezTo>
                    <a:pt x="2834" y="17"/>
                    <a:pt x="2726" y="12"/>
                    <a:pt x="2618" y="12"/>
                  </a:cubicBezTo>
                  <a:cubicBezTo>
                    <a:pt x="1991" y="12"/>
                    <a:pt x="1348" y="179"/>
                    <a:pt x="729" y="347"/>
                  </a:cubicBezTo>
                  <a:cubicBezTo>
                    <a:pt x="567" y="387"/>
                    <a:pt x="405" y="448"/>
                    <a:pt x="264" y="549"/>
                  </a:cubicBezTo>
                  <a:cubicBezTo>
                    <a:pt x="102" y="711"/>
                    <a:pt x="1" y="913"/>
                    <a:pt x="1" y="1136"/>
                  </a:cubicBezTo>
                  <a:cubicBezTo>
                    <a:pt x="1" y="1783"/>
                    <a:pt x="385" y="2390"/>
                    <a:pt x="972" y="2673"/>
                  </a:cubicBezTo>
                  <a:cubicBezTo>
                    <a:pt x="1432" y="2887"/>
                    <a:pt x="1946" y="2994"/>
                    <a:pt x="2458" y="2994"/>
                  </a:cubicBezTo>
                  <a:cubicBezTo>
                    <a:pt x="2577" y="2994"/>
                    <a:pt x="2695" y="2988"/>
                    <a:pt x="2813" y="2977"/>
                  </a:cubicBezTo>
                  <a:cubicBezTo>
                    <a:pt x="4006" y="2896"/>
                    <a:pt x="5139" y="2532"/>
                    <a:pt x="6151" y="1904"/>
                  </a:cubicBezTo>
                  <a:cubicBezTo>
                    <a:pt x="6312" y="1824"/>
                    <a:pt x="6454" y="1702"/>
                    <a:pt x="6535" y="1540"/>
                  </a:cubicBezTo>
                  <a:cubicBezTo>
                    <a:pt x="6697" y="1156"/>
                    <a:pt x="6272" y="772"/>
                    <a:pt x="5908" y="569"/>
                  </a:cubicBezTo>
                  <a:cubicBezTo>
                    <a:pt x="5143" y="194"/>
                    <a:pt x="4313" y="0"/>
                    <a:pt x="347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3;p59">
              <a:extLst>
                <a:ext uri="{FF2B5EF4-FFF2-40B4-BE49-F238E27FC236}">
                  <a16:creationId xmlns:a16="http://schemas.microsoft.com/office/drawing/2014/main" id="{E917F724-F346-4DE5-A376-2C4CA4C25AB5}"/>
                </a:ext>
              </a:extLst>
            </p:cNvPr>
            <p:cNvSpPr/>
            <p:nvPr/>
          </p:nvSpPr>
          <p:spPr>
            <a:xfrm>
              <a:off x="6732025" y="1939375"/>
              <a:ext cx="75700" cy="50225"/>
            </a:xfrm>
            <a:custGeom>
              <a:avLst/>
              <a:gdLst/>
              <a:ahLst/>
              <a:cxnLst/>
              <a:rect l="l" t="t" r="r" b="b"/>
              <a:pathLst>
                <a:path w="3028" h="2009" extrusionOk="0">
                  <a:moveTo>
                    <a:pt x="1630" y="1"/>
                  </a:moveTo>
                  <a:cubicBezTo>
                    <a:pt x="820" y="1"/>
                    <a:pt x="0" y="666"/>
                    <a:pt x="221" y="1696"/>
                  </a:cubicBezTo>
                  <a:cubicBezTo>
                    <a:pt x="241" y="1858"/>
                    <a:pt x="362" y="1959"/>
                    <a:pt x="504" y="2000"/>
                  </a:cubicBezTo>
                  <a:cubicBezTo>
                    <a:pt x="524" y="2006"/>
                    <a:pt x="542" y="2009"/>
                    <a:pt x="560" y="2009"/>
                  </a:cubicBezTo>
                  <a:cubicBezTo>
                    <a:pt x="594" y="2009"/>
                    <a:pt x="625" y="2000"/>
                    <a:pt x="666" y="2000"/>
                  </a:cubicBezTo>
                  <a:cubicBezTo>
                    <a:pt x="868" y="1959"/>
                    <a:pt x="1010" y="1757"/>
                    <a:pt x="969" y="1555"/>
                  </a:cubicBezTo>
                  <a:cubicBezTo>
                    <a:pt x="835" y="1068"/>
                    <a:pt x="1222" y="749"/>
                    <a:pt x="1599" y="749"/>
                  </a:cubicBezTo>
                  <a:cubicBezTo>
                    <a:pt x="1849" y="749"/>
                    <a:pt x="2095" y="888"/>
                    <a:pt x="2183" y="1211"/>
                  </a:cubicBezTo>
                  <a:cubicBezTo>
                    <a:pt x="2250" y="1388"/>
                    <a:pt x="2389" y="1463"/>
                    <a:pt x="2530" y="1463"/>
                  </a:cubicBezTo>
                  <a:cubicBezTo>
                    <a:pt x="2775" y="1463"/>
                    <a:pt x="3027" y="1236"/>
                    <a:pt x="2911" y="927"/>
                  </a:cubicBezTo>
                  <a:cubicBezTo>
                    <a:pt x="2680" y="282"/>
                    <a:pt x="2157" y="1"/>
                    <a:pt x="1630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4;p59">
              <a:extLst>
                <a:ext uri="{FF2B5EF4-FFF2-40B4-BE49-F238E27FC236}">
                  <a16:creationId xmlns:a16="http://schemas.microsoft.com/office/drawing/2014/main" id="{7215A31F-68BB-4AE4-85B3-56CD967431E3}"/>
                </a:ext>
              </a:extLst>
            </p:cNvPr>
            <p:cNvSpPr/>
            <p:nvPr/>
          </p:nvSpPr>
          <p:spPr>
            <a:xfrm>
              <a:off x="6622725" y="2103150"/>
              <a:ext cx="122925" cy="45725"/>
            </a:xfrm>
            <a:custGeom>
              <a:avLst/>
              <a:gdLst/>
              <a:ahLst/>
              <a:cxnLst/>
              <a:rect l="l" t="t" r="r" b="b"/>
              <a:pathLst>
                <a:path w="4917" h="1829" extrusionOk="0">
                  <a:moveTo>
                    <a:pt x="4917" y="0"/>
                  </a:moveTo>
                  <a:lnTo>
                    <a:pt x="1" y="1821"/>
                  </a:lnTo>
                  <a:cubicBezTo>
                    <a:pt x="113" y="1826"/>
                    <a:pt x="225" y="1829"/>
                    <a:pt x="338" y="1829"/>
                  </a:cubicBezTo>
                  <a:cubicBezTo>
                    <a:pt x="2040" y="1829"/>
                    <a:pt x="3816" y="1253"/>
                    <a:pt x="4917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5;p59">
              <a:extLst>
                <a:ext uri="{FF2B5EF4-FFF2-40B4-BE49-F238E27FC236}">
                  <a16:creationId xmlns:a16="http://schemas.microsoft.com/office/drawing/2014/main" id="{C83424CC-9671-40D7-B35F-E7E10F006540}"/>
                </a:ext>
              </a:extLst>
            </p:cNvPr>
            <p:cNvSpPr/>
            <p:nvPr/>
          </p:nvSpPr>
          <p:spPr>
            <a:xfrm>
              <a:off x="7011650" y="3075200"/>
              <a:ext cx="35925" cy="164900"/>
            </a:xfrm>
            <a:custGeom>
              <a:avLst/>
              <a:gdLst/>
              <a:ahLst/>
              <a:cxnLst/>
              <a:rect l="l" t="t" r="r" b="b"/>
              <a:pathLst>
                <a:path w="1437" h="659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2145"/>
                    <a:pt x="628" y="4390"/>
                    <a:pt x="304" y="6596"/>
                  </a:cubicBezTo>
                  <a:cubicBezTo>
                    <a:pt x="972" y="5584"/>
                    <a:pt x="1437" y="4734"/>
                    <a:pt x="1376" y="3521"/>
                  </a:cubicBezTo>
                  <a:cubicBezTo>
                    <a:pt x="1275" y="2226"/>
                    <a:pt x="810" y="1012"/>
                    <a:pt x="1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56;p59">
              <a:extLst>
                <a:ext uri="{FF2B5EF4-FFF2-40B4-BE49-F238E27FC236}">
                  <a16:creationId xmlns:a16="http://schemas.microsoft.com/office/drawing/2014/main" id="{FA30C96A-2B64-47AF-AF93-3129C2B3184E}"/>
                </a:ext>
              </a:extLst>
            </p:cNvPr>
            <p:cNvSpPr/>
            <p:nvPr/>
          </p:nvSpPr>
          <p:spPr>
            <a:xfrm>
              <a:off x="6084100" y="3236025"/>
              <a:ext cx="78925" cy="110275"/>
            </a:xfrm>
            <a:custGeom>
              <a:avLst/>
              <a:gdLst/>
              <a:ahLst/>
              <a:cxnLst/>
              <a:rect l="l" t="t" r="r" b="b"/>
              <a:pathLst>
                <a:path w="3157" h="4411" extrusionOk="0">
                  <a:moveTo>
                    <a:pt x="1" y="1"/>
                  </a:moveTo>
                  <a:lnTo>
                    <a:pt x="1" y="1"/>
                  </a:lnTo>
                  <a:cubicBezTo>
                    <a:pt x="547" y="1963"/>
                    <a:pt x="1376" y="3440"/>
                    <a:pt x="3156" y="4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57;p59">
              <a:extLst>
                <a:ext uri="{FF2B5EF4-FFF2-40B4-BE49-F238E27FC236}">
                  <a16:creationId xmlns:a16="http://schemas.microsoft.com/office/drawing/2014/main" id="{CEA270F4-6FC5-432C-B0DC-C2DFF1DF5AA2}"/>
                </a:ext>
              </a:extLst>
            </p:cNvPr>
            <p:cNvSpPr/>
            <p:nvPr/>
          </p:nvSpPr>
          <p:spPr>
            <a:xfrm>
              <a:off x="6407275" y="3347800"/>
              <a:ext cx="98150" cy="287300"/>
            </a:xfrm>
            <a:custGeom>
              <a:avLst/>
              <a:gdLst/>
              <a:ahLst/>
              <a:cxnLst/>
              <a:rect l="l" t="t" r="r" b="b"/>
              <a:pathLst>
                <a:path w="3926" h="11492" extrusionOk="0">
                  <a:moveTo>
                    <a:pt x="1295" y="1"/>
                  </a:moveTo>
                  <a:cubicBezTo>
                    <a:pt x="1" y="4026"/>
                    <a:pt x="1012" y="8436"/>
                    <a:pt x="3925" y="11491"/>
                  </a:cubicBezTo>
                  <a:cubicBezTo>
                    <a:pt x="2327" y="8436"/>
                    <a:pt x="1619" y="3440"/>
                    <a:pt x="1295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58;p59">
              <a:extLst>
                <a:ext uri="{FF2B5EF4-FFF2-40B4-BE49-F238E27FC236}">
                  <a16:creationId xmlns:a16="http://schemas.microsoft.com/office/drawing/2014/main" id="{1A1A1694-FCB4-4F6F-98B2-BFCA9538645E}"/>
                </a:ext>
              </a:extLst>
            </p:cNvPr>
            <p:cNvSpPr/>
            <p:nvPr/>
          </p:nvSpPr>
          <p:spPr>
            <a:xfrm>
              <a:off x="6688475" y="3379150"/>
              <a:ext cx="1025" cy="14200"/>
            </a:xfrm>
            <a:custGeom>
              <a:avLst/>
              <a:gdLst/>
              <a:ahLst/>
              <a:cxnLst/>
              <a:rect l="l" t="t" r="r" b="b"/>
              <a:pathLst>
                <a:path w="41" h="568" extrusionOk="0">
                  <a:moveTo>
                    <a:pt x="1" y="304"/>
                  </a:moveTo>
                  <a:cubicBezTo>
                    <a:pt x="1" y="203"/>
                    <a:pt x="1" y="102"/>
                    <a:pt x="21" y="1"/>
                  </a:cubicBezTo>
                  <a:cubicBezTo>
                    <a:pt x="1" y="102"/>
                    <a:pt x="1" y="203"/>
                    <a:pt x="1" y="304"/>
                  </a:cubicBezTo>
                  <a:cubicBezTo>
                    <a:pt x="1" y="385"/>
                    <a:pt x="21" y="486"/>
                    <a:pt x="41" y="567"/>
                  </a:cubicBezTo>
                  <a:cubicBezTo>
                    <a:pt x="21" y="486"/>
                    <a:pt x="1" y="385"/>
                    <a:pt x="1" y="304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143;p59">
            <a:extLst>
              <a:ext uri="{FF2B5EF4-FFF2-40B4-BE49-F238E27FC236}">
                <a16:creationId xmlns:a16="http://schemas.microsoft.com/office/drawing/2014/main" id="{4E00A7B4-15C9-42FB-99FA-D9005957C949}"/>
              </a:ext>
            </a:extLst>
          </p:cNvPr>
          <p:cNvGrpSpPr/>
          <p:nvPr/>
        </p:nvGrpSpPr>
        <p:grpSpPr>
          <a:xfrm>
            <a:off x="1031089" y="2198172"/>
            <a:ext cx="3149012" cy="1106832"/>
            <a:chOff x="238125" y="1877850"/>
            <a:chExt cx="7130100" cy="1957750"/>
          </a:xfrm>
        </p:grpSpPr>
        <p:sp>
          <p:nvSpPr>
            <p:cNvPr id="20" name="Google Shape;1144;p59">
              <a:extLst>
                <a:ext uri="{FF2B5EF4-FFF2-40B4-BE49-F238E27FC236}">
                  <a16:creationId xmlns:a16="http://schemas.microsoft.com/office/drawing/2014/main" id="{B5A01E10-3564-4A75-9655-241BBEF84103}"/>
                </a:ext>
              </a:extLst>
            </p:cNvPr>
            <p:cNvSpPr/>
            <p:nvPr/>
          </p:nvSpPr>
          <p:spPr>
            <a:xfrm>
              <a:off x="6360250" y="3003900"/>
              <a:ext cx="329775" cy="667225"/>
            </a:xfrm>
            <a:custGeom>
              <a:avLst/>
              <a:gdLst/>
              <a:ahLst/>
              <a:cxnLst/>
              <a:rect l="l" t="t" r="r" b="b"/>
              <a:pathLst>
                <a:path w="13191" h="26689" extrusionOk="0">
                  <a:moveTo>
                    <a:pt x="5826" y="0"/>
                  </a:moveTo>
                  <a:cubicBezTo>
                    <a:pt x="5523" y="3621"/>
                    <a:pt x="4815" y="13271"/>
                    <a:pt x="1679" y="15496"/>
                  </a:cubicBezTo>
                  <a:cubicBezTo>
                    <a:pt x="1295" y="15759"/>
                    <a:pt x="951" y="16083"/>
                    <a:pt x="668" y="16467"/>
                  </a:cubicBezTo>
                  <a:cubicBezTo>
                    <a:pt x="445" y="16872"/>
                    <a:pt x="304" y="17337"/>
                    <a:pt x="283" y="17823"/>
                  </a:cubicBezTo>
                  <a:cubicBezTo>
                    <a:pt x="0" y="20190"/>
                    <a:pt x="283" y="22597"/>
                    <a:pt x="1133" y="24843"/>
                  </a:cubicBezTo>
                  <a:cubicBezTo>
                    <a:pt x="1214" y="25146"/>
                    <a:pt x="1376" y="25409"/>
                    <a:pt x="1598" y="25611"/>
                  </a:cubicBezTo>
                  <a:cubicBezTo>
                    <a:pt x="2820" y="26549"/>
                    <a:pt x="4500" y="26688"/>
                    <a:pt x="6107" y="26688"/>
                  </a:cubicBezTo>
                  <a:cubicBezTo>
                    <a:pt x="6789" y="26688"/>
                    <a:pt x="7457" y="26663"/>
                    <a:pt x="8072" y="26663"/>
                  </a:cubicBezTo>
                  <a:cubicBezTo>
                    <a:pt x="9873" y="26663"/>
                    <a:pt x="12098" y="26198"/>
                    <a:pt x="12118" y="24013"/>
                  </a:cubicBezTo>
                  <a:cubicBezTo>
                    <a:pt x="12138" y="23042"/>
                    <a:pt x="11754" y="22132"/>
                    <a:pt x="11289" y="21282"/>
                  </a:cubicBezTo>
                  <a:cubicBezTo>
                    <a:pt x="10823" y="20453"/>
                    <a:pt x="10601" y="19826"/>
                    <a:pt x="11046" y="18935"/>
                  </a:cubicBezTo>
                  <a:cubicBezTo>
                    <a:pt x="11896" y="17317"/>
                    <a:pt x="13130" y="15739"/>
                    <a:pt x="13170" y="13837"/>
                  </a:cubicBezTo>
                  <a:cubicBezTo>
                    <a:pt x="13190" y="12583"/>
                    <a:pt x="12664" y="11369"/>
                    <a:pt x="12037" y="10257"/>
                  </a:cubicBezTo>
                  <a:lnTo>
                    <a:pt x="12037" y="10237"/>
                  </a:lnTo>
                  <a:cubicBezTo>
                    <a:pt x="11046" y="8456"/>
                    <a:pt x="9873" y="6838"/>
                    <a:pt x="8740" y="5179"/>
                  </a:cubicBezTo>
                  <a:cubicBezTo>
                    <a:pt x="8173" y="4329"/>
                    <a:pt x="7647" y="3480"/>
                    <a:pt x="7141" y="2610"/>
                  </a:cubicBezTo>
                  <a:cubicBezTo>
                    <a:pt x="6777" y="1922"/>
                    <a:pt x="6393" y="405"/>
                    <a:pt x="5826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45;p59">
              <a:extLst>
                <a:ext uri="{FF2B5EF4-FFF2-40B4-BE49-F238E27FC236}">
                  <a16:creationId xmlns:a16="http://schemas.microsoft.com/office/drawing/2014/main" id="{AFC4482F-618F-42E7-B6A7-9A80381B6864}"/>
                </a:ext>
              </a:extLst>
            </p:cNvPr>
            <p:cNvSpPr/>
            <p:nvPr/>
          </p:nvSpPr>
          <p:spPr>
            <a:xfrm>
              <a:off x="6367325" y="3098475"/>
              <a:ext cx="316625" cy="365675"/>
            </a:xfrm>
            <a:custGeom>
              <a:avLst/>
              <a:gdLst/>
              <a:ahLst/>
              <a:cxnLst/>
              <a:rect l="l" t="t" r="r" b="b"/>
              <a:pathLst>
                <a:path w="12665" h="14627" extrusionOk="0">
                  <a:moveTo>
                    <a:pt x="7486" y="0"/>
                  </a:moveTo>
                  <a:cubicBezTo>
                    <a:pt x="7304" y="142"/>
                    <a:pt x="7121" y="283"/>
                    <a:pt x="6939" y="425"/>
                  </a:cubicBezTo>
                  <a:cubicBezTo>
                    <a:pt x="8012" y="2347"/>
                    <a:pt x="9509" y="4107"/>
                    <a:pt x="10904" y="5543"/>
                  </a:cubicBezTo>
                  <a:cubicBezTo>
                    <a:pt x="11107" y="5725"/>
                    <a:pt x="11289" y="5948"/>
                    <a:pt x="11451" y="6191"/>
                  </a:cubicBezTo>
                  <a:cubicBezTo>
                    <a:pt x="11188" y="6292"/>
                    <a:pt x="9670" y="6696"/>
                    <a:pt x="9165" y="6959"/>
                  </a:cubicBezTo>
                  <a:cubicBezTo>
                    <a:pt x="8032" y="7566"/>
                    <a:pt x="6919" y="8214"/>
                    <a:pt x="5847" y="8901"/>
                  </a:cubicBezTo>
                  <a:cubicBezTo>
                    <a:pt x="5260" y="9286"/>
                    <a:pt x="4633" y="9609"/>
                    <a:pt x="4067" y="9994"/>
                  </a:cubicBezTo>
                  <a:cubicBezTo>
                    <a:pt x="2853" y="10843"/>
                    <a:pt x="1578" y="11592"/>
                    <a:pt x="324" y="12401"/>
                  </a:cubicBezTo>
                  <a:cubicBezTo>
                    <a:pt x="324" y="12462"/>
                    <a:pt x="304" y="12482"/>
                    <a:pt x="243" y="12502"/>
                  </a:cubicBezTo>
                  <a:cubicBezTo>
                    <a:pt x="344" y="13210"/>
                    <a:pt x="162" y="13918"/>
                    <a:pt x="0" y="14626"/>
                  </a:cubicBezTo>
                  <a:cubicBezTo>
                    <a:pt x="4512" y="13210"/>
                    <a:pt x="8801" y="11106"/>
                    <a:pt x="12664" y="8355"/>
                  </a:cubicBezTo>
                  <a:cubicBezTo>
                    <a:pt x="12482" y="7667"/>
                    <a:pt x="12199" y="7020"/>
                    <a:pt x="11835" y="6393"/>
                  </a:cubicBezTo>
                  <a:cubicBezTo>
                    <a:pt x="11147" y="5179"/>
                    <a:pt x="10237" y="4127"/>
                    <a:pt x="9407" y="2974"/>
                  </a:cubicBezTo>
                  <a:cubicBezTo>
                    <a:pt x="8720" y="2023"/>
                    <a:pt x="8072" y="1032"/>
                    <a:pt x="7486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46;p59">
              <a:extLst>
                <a:ext uri="{FF2B5EF4-FFF2-40B4-BE49-F238E27FC236}">
                  <a16:creationId xmlns:a16="http://schemas.microsoft.com/office/drawing/2014/main" id="{B70684F2-0866-43C0-A080-6E9CB6ADA1C4}"/>
                </a:ext>
              </a:extLst>
            </p:cNvPr>
            <p:cNvSpPr/>
            <p:nvPr/>
          </p:nvSpPr>
          <p:spPr>
            <a:xfrm>
              <a:off x="6717800" y="3113350"/>
              <a:ext cx="378325" cy="526550"/>
            </a:xfrm>
            <a:custGeom>
              <a:avLst/>
              <a:gdLst/>
              <a:ahLst/>
              <a:cxnLst/>
              <a:rect l="l" t="t" r="r" b="b"/>
              <a:pathLst>
                <a:path w="15133" h="21062" extrusionOk="0">
                  <a:moveTo>
                    <a:pt x="8851" y="1"/>
                  </a:moveTo>
                  <a:cubicBezTo>
                    <a:pt x="8756" y="1"/>
                    <a:pt x="9080" y="296"/>
                    <a:pt x="10197" y="1084"/>
                  </a:cubicBezTo>
                  <a:cubicBezTo>
                    <a:pt x="10460" y="1246"/>
                    <a:pt x="10703" y="1448"/>
                    <a:pt x="10925" y="1671"/>
                  </a:cubicBezTo>
                  <a:cubicBezTo>
                    <a:pt x="10662" y="1853"/>
                    <a:pt x="9084" y="2581"/>
                    <a:pt x="8599" y="2986"/>
                  </a:cubicBezTo>
                  <a:cubicBezTo>
                    <a:pt x="7486" y="3876"/>
                    <a:pt x="6394" y="4807"/>
                    <a:pt x="5362" y="5778"/>
                  </a:cubicBezTo>
                  <a:cubicBezTo>
                    <a:pt x="3865" y="7173"/>
                    <a:pt x="1093" y="8650"/>
                    <a:pt x="304" y="10572"/>
                  </a:cubicBezTo>
                  <a:cubicBezTo>
                    <a:pt x="82" y="11199"/>
                    <a:pt x="1" y="11867"/>
                    <a:pt x="41" y="12534"/>
                  </a:cubicBezTo>
                  <a:cubicBezTo>
                    <a:pt x="122" y="15225"/>
                    <a:pt x="1053" y="17531"/>
                    <a:pt x="2246" y="19878"/>
                  </a:cubicBezTo>
                  <a:cubicBezTo>
                    <a:pt x="2368" y="20181"/>
                    <a:pt x="2550" y="20444"/>
                    <a:pt x="2772" y="20687"/>
                  </a:cubicBezTo>
                  <a:cubicBezTo>
                    <a:pt x="3096" y="20977"/>
                    <a:pt x="3711" y="21062"/>
                    <a:pt x="4386" y="21062"/>
                  </a:cubicBezTo>
                  <a:cubicBezTo>
                    <a:pt x="5314" y="21062"/>
                    <a:pt x="6358" y="20901"/>
                    <a:pt x="6920" y="20889"/>
                  </a:cubicBezTo>
                  <a:cubicBezTo>
                    <a:pt x="8619" y="20829"/>
                    <a:pt x="10318" y="20728"/>
                    <a:pt x="11977" y="20262"/>
                  </a:cubicBezTo>
                  <a:cubicBezTo>
                    <a:pt x="12968" y="19979"/>
                    <a:pt x="13899" y="19352"/>
                    <a:pt x="14324" y="18401"/>
                  </a:cubicBezTo>
                  <a:cubicBezTo>
                    <a:pt x="15133" y="16540"/>
                    <a:pt x="13697" y="14416"/>
                    <a:pt x="12179" y="13404"/>
                  </a:cubicBezTo>
                  <a:cubicBezTo>
                    <a:pt x="10844" y="12514"/>
                    <a:pt x="12968" y="8650"/>
                    <a:pt x="13130" y="7477"/>
                  </a:cubicBezTo>
                  <a:cubicBezTo>
                    <a:pt x="13454" y="5333"/>
                    <a:pt x="12766" y="3451"/>
                    <a:pt x="11390" y="1833"/>
                  </a:cubicBezTo>
                  <a:cubicBezTo>
                    <a:pt x="10728" y="1064"/>
                    <a:pt x="9032" y="1"/>
                    <a:pt x="8851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47;p59">
              <a:extLst>
                <a:ext uri="{FF2B5EF4-FFF2-40B4-BE49-F238E27FC236}">
                  <a16:creationId xmlns:a16="http://schemas.microsoft.com/office/drawing/2014/main" id="{CF170089-08A7-40EA-AF88-0B9F9CD4DEE4}"/>
                </a:ext>
              </a:extLst>
            </p:cNvPr>
            <p:cNvSpPr/>
            <p:nvPr/>
          </p:nvSpPr>
          <p:spPr>
            <a:xfrm>
              <a:off x="238125" y="1877850"/>
              <a:ext cx="7130100" cy="1957750"/>
            </a:xfrm>
            <a:custGeom>
              <a:avLst/>
              <a:gdLst/>
              <a:ahLst/>
              <a:cxnLst/>
              <a:rect l="l" t="t" r="r" b="b"/>
              <a:pathLst>
                <a:path w="285204" h="78310" extrusionOk="0">
                  <a:moveTo>
                    <a:pt x="263519" y="0"/>
                  </a:moveTo>
                  <a:cubicBezTo>
                    <a:pt x="263154" y="0"/>
                    <a:pt x="262786" y="69"/>
                    <a:pt x="262404" y="253"/>
                  </a:cubicBezTo>
                  <a:cubicBezTo>
                    <a:pt x="259613" y="1568"/>
                    <a:pt x="256902" y="3045"/>
                    <a:pt x="254171" y="4420"/>
                  </a:cubicBezTo>
                  <a:cubicBezTo>
                    <a:pt x="253382" y="4825"/>
                    <a:pt x="252532" y="5270"/>
                    <a:pt x="252107" y="6039"/>
                  </a:cubicBezTo>
                  <a:cubicBezTo>
                    <a:pt x="251500" y="7091"/>
                    <a:pt x="251844" y="8507"/>
                    <a:pt x="252674" y="9397"/>
                  </a:cubicBezTo>
                  <a:cubicBezTo>
                    <a:pt x="254191" y="11035"/>
                    <a:pt x="256760" y="11420"/>
                    <a:pt x="258884" y="11420"/>
                  </a:cubicBezTo>
                  <a:cubicBezTo>
                    <a:pt x="260685" y="11420"/>
                    <a:pt x="262445" y="11116"/>
                    <a:pt x="264124" y="10469"/>
                  </a:cubicBezTo>
                  <a:cubicBezTo>
                    <a:pt x="264468" y="10348"/>
                    <a:pt x="268040" y="8652"/>
                    <a:pt x="267887" y="8426"/>
                  </a:cubicBezTo>
                  <a:lnTo>
                    <a:pt x="267887" y="8426"/>
                  </a:lnTo>
                  <a:cubicBezTo>
                    <a:pt x="270800" y="12573"/>
                    <a:pt x="273309" y="17186"/>
                    <a:pt x="273956" y="22223"/>
                  </a:cubicBezTo>
                  <a:cubicBezTo>
                    <a:pt x="274462" y="26006"/>
                    <a:pt x="273612" y="35534"/>
                    <a:pt x="268838" y="36606"/>
                  </a:cubicBezTo>
                  <a:cubicBezTo>
                    <a:pt x="268623" y="36653"/>
                    <a:pt x="268399" y="36674"/>
                    <a:pt x="268167" y="36674"/>
                  </a:cubicBezTo>
                  <a:cubicBezTo>
                    <a:pt x="265063" y="36674"/>
                    <a:pt x="260577" y="32767"/>
                    <a:pt x="257772" y="31751"/>
                  </a:cubicBezTo>
                  <a:cubicBezTo>
                    <a:pt x="254847" y="30693"/>
                    <a:pt x="251815" y="30110"/>
                    <a:pt x="248765" y="30110"/>
                  </a:cubicBezTo>
                  <a:cubicBezTo>
                    <a:pt x="246857" y="30110"/>
                    <a:pt x="244943" y="30338"/>
                    <a:pt x="243044" y="30820"/>
                  </a:cubicBezTo>
                  <a:cubicBezTo>
                    <a:pt x="232363" y="33491"/>
                    <a:pt x="228742" y="42614"/>
                    <a:pt x="220933" y="49027"/>
                  </a:cubicBezTo>
                  <a:cubicBezTo>
                    <a:pt x="212800" y="55744"/>
                    <a:pt x="202584" y="59486"/>
                    <a:pt x="192752" y="62925"/>
                  </a:cubicBezTo>
                  <a:cubicBezTo>
                    <a:pt x="179198" y="67659"/>
                    <a:pt x="164936" y="70107"/>
                    <a:pt x="150653" y="71240"/>
                  </a:cubicBezTo>
                  <a:cubicBezTo>
                    <a:pt x="144058" y="71766"/>
                    <a:pt x="137473" y="71984"/>
                    <a:pt x="130895" y="71984"/>
                  </a:cubicBezTo>
                  <a:cubicBezTo>
                    <a:pt x="112936" y="71984"/>
                    <a:pt x="95027" y="70361"/>
                    <a:pt x="77097" y="68954"/>
                  </a:cubicBezTo>
                  <a:cubicBezTo>
                    <a:pt x="74750" y="68772"/>
                    <a:pt x="72403" y="68590"/>
                    <a:pt x="70037" y="68469"/>
                  </a:cubicBezTo>
                  <a:cubicBezTo>
                    <a:pt x="68073" y="68370"/>
                    <a:pt x="65544" y="68322"/>
                    <a:pt x="62616" y="68322"/>
                  </a:cubicBezTo>
                  <a:cubicBezTo>
                    <a:pt x="41587" y="68322"/>
                    <a:pt x="0" y="70774"/>
                    <a:pt x="0" y="74254"/>
                  </a:cubicBezTo>
                  <a:cubicBezTo>
                    <a:pt x="0" y="74542"/>
                    <a:pt x="781" y="74658"/>
                    <a:pt x="2253" y="74658"/>
                  </a:cubicBezTo>
                  <a:cubicBezTo>
                    <a:pt x="8226" y="74658"/>
                    <a:pt x="25574" y="72754"/>
                    <a:pt x="48221" y="72754"/>
                  </a:cubicBezTo>
                  <a:cubicBezTo>
                    <a:pt x="58403" y="72754"/>
                    <a:pt x="69655" y="73139"/>
                    <a:pt x="81426" y="74254"/>
                  </a:cubicBezTo>
                  <a:cubicBezTo>
                    <a:pt x="104231" y="76424"/>
                    <a:pt x="128190" y="78309"/>
                    <a:pt x="150883" y="78309"/>
                  </a:cubicBezTo>
                  <a:cubicBezTo>
                    <a:pt x="185524" y="78309"/>
                    <a:pt x="217217" y="73918"/>
                    <a:pt x="237360" y="59446"/>
                  </a:cubicBezTo>
                  <a:cubicBezTo>
                    <a:pt x="237724" y="60093"/>
                    <a:pt x="238027" y="60761"/>
                    <a:pt x="238270" y="61469"/>
                  </a:cubicBezTo>
                  <a:cubicBezTo>
                    <a:pt x="239322" y="64564"/>
                    <a:pt x="238836" y="67943"/>
                    <a:pt x="238614" y="71220"/>
                  </a:cubicBezTo>
                  <a:cubicBezTo>
                    <a:pt x="238573" y="71827"/>
                    <a:pt x="238553" y="72474"/>
                    <a:pt x="238917" y="72980"/>
                  </a:cubicBezTo>
                  <a:cubicBezTo>
                    <a:pt x="239322" y="73526"/>
                    <a:pt x="240070" y="73688"/>
                    <a:pt x="240738" y="73789"/>
                  </a:cubicBezTo>
                  <a:cubicBezTo>
                    <a:pt x="242963" y="74113"/>
                    <a:pt x="245189" y="74275"/>
                    <a:pt x="247414" y="74275"/>
                  </a:cubicBezTo>
                  <a:cubicBezTo>
                    <a:pt x="249134" y="74275"/>
                    <a:pt x="251379" y="73627"/>
                    <a:pt x="251359" y="71908"/>
                  </a:cubicBezTo>
                  <a:cubicBezTo>
                    <a:pt x="251359" y="71119"/>
                    <a:pt x="250792" y="70451"/>
                    <a:pt x="250307" y="69804"/>
                  </a:cubicBezTo>
                  <a:cubicBezTo>
                    <a:pt x="248648" y="67538"/>
                    <a:pt x="247616" y="64625"/>
                    <a:pt x="248345" y="61894"/>
                  </a:cubicBezTo>
                  <a:cubicBezTo>
                    <a:pt x="248965" y="59517"/>
                    <a:pt x="251250" y="57544"/>
                    <a:pt x="253645" y="57544"/>
                  </a:cubicBezTo>
                  <a:cubicBezTo>
                    <a:pt x="253981" y="57544"/>
                    <a:pt x="254320" y="57583"/>
                    <a:pt x="254656" y="57666"/>
                  </a:cubicBezTo>
                  <a:cubicBezTo>
                    <a:pt x="255041" y="57747"/>
                    <a:pt x="255385" y="57908"/>
                    <a:pt x="255668" y="58151"/>
                  </a:cubicBezTo>
                  <a:cubicBezTo>
                    <a:pt x="256153" y="58556"/>
                    <a:pt x="256335" y="59203"/>
                    <a:pt x="256518" y="59810"/>
                  </a:cubicBezTo>
                  <a:lnTo>
                    <a:pt x="259552" y="70208"/>
                  </a:lnTo>
                  <a:cubicBezTo>
                    <a:pt x="259815" y="71078"/>
                    <a:pt x="260098" y="72009"/>
                    <a:pt x="260786" y="72595"/>
                  </a:cubicBezTo>
                  <a:cubicBezTo>
                    <a:pt x="261332" y="73041"/>
                    <a:pt x="262061" y="73243"/>
                    <a:pt x="262769" y="73364"/>
                  </a:cubicBezTo>
                  <a:cubicBezTo>
                    <a:pt x="263841" y="73559"/>
                    <a:pt x="264922" y="73655"/>
                    <a:pt x="266001" y="73655"/>
                  </a:cubicBezTo>
                  <a:cubicBezTo>
                    <a:pt x="267163" y="73655"/>
                    <a:pt x="268322" y="73544"/>
                    <a:pt x="269465" y="73324"/>
                  </a:cubicBezTo>
                  <a:cubicBezTo>
                    <a:pt x="269930" y="73263"/>
                    <a:pt x="270395" y="73101"/>
                    <a:pt x="270780" y="72818"/>
                  </a:cubicBezTo>
                  <a:cubicBezTo>
                    <a:pt x="271690" y="72069"/>
                    <a:pt x="271488" y="70593"/>
                    <a:pt x="270820" y="69622"/>
                  </a:cubicBezTo>
                  <a:cubicBezTo>
                    <a:pt x="270173" y="68651"/>
                    <a:pt x="269182" y="67943"/>
                    <a:pt x="268554" y="66951"/>
                  </a:cubicBezTo>
                  <a:cubicBezTo>
                    <a:pt x="267543" y="65333"/>
                    <a:pt x="267685" y="63249"/>
                    <a:pt x="268291" y="61449"/>
                  </a:cubicBezTo>
                  <a:cubicBezTo>
                    <a:pt x="268898" y="59648"/>
                    <a:pt x="269910" y="58010"/>
                    <a:pt x="270618" y="56229"/>
                  </a:cubicBezTo>
                  <a:cubicBezTo>
                    <a:pt x="270658" y="56088"/>
                    <a:pt x="270719" y="55926"/>
                    <a:pt x="270780" y="55784"/>
                  </a:cubicBezTo>
                  <a:cubicBezTo>
                    <a:pt x="279175" y="52163"/>
                    <a:pt x="283585" y="42493"/>
                    <a:pt x="284739" y="34158"/>
                  </a:cubicBezTo>
                  <a:cubicBezTo>
                    <a:pt x="285123" y="31306"/>
                    <a:pt x="285204" y="28413"/>
                    <a:pt x="284941" y="25561"/>
                  </a:cubicBezTo>
                  <a:cubicBezTo>
                    <a:pt x="284577" y="21009"/>
                    <a:pt x="283241" y="16599"/>
                    <a:pt x="281016" y="12613"/>
                  </a:cubicBezTo>
                  <a:cubicBezTo>
                    <a:pt x="278224" y="7738"/>
                    <a:pt x="273915" y="3712"/>
                    <a:pt x="268737" y="1507"/>
                  </a:cubicBezTo>
                  <a:cubicBezTo>
                    <a:pt x="267685" y="1042"/>
                    <a:pt x="266592" y="678"/>
                    <a:pt x="265479" y="394"/>
                  </a:cubicBezTo>
                  <a:cubicBezTo>
                    <a:pt x="264796" y="214"/>
                    <a:pt x="264162" y="0"/>
                    <a:pt x="263519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48;p59">
              <a:extLst>
                <a:ext uri="{FF2B5EF4-FFF2-40B4-BE49-F238E27FC236}">
                  <a16:creationId xmlns:a16="http://schemas.microsoft.com/office/drawing/2014/main" id="{E558BE3B-6307-47BE-A461-E1BA2821347B}"/>
                </a:ext>
              </a:extLst>
            </p:cNvPr>
            <p:cNvSpPr/>
            <p:nvPr/>
          </p:nvSpPr>
          <p:spPr>
            <a:xfrm>
              <a:off x="6566600" y="2031575"/>
              <a:ext cx="19750" cy="9600"/>
            </a:xfrm>
            <a:custGeom>
              <a:avLst/>
              <a:gdLst/>
              <a:ahLst/>
              <a:cxnLst/>
              <a:rect l="l" t="t" r="r" b="b"/>
              <a:pathLst>
                <a:path w="790" h="384" extrusionOk="0">
                  <a:moveTo>
                    <a:pt x="374" y="1"/>
                  </a:moveTo>
                  <a:cubicBezTo>
                    <a:pt x="304" y="1"/>
                    <a:pt x="233" y="11"/>
                    <a:pt x="162" y="31"/>
                  </a:cubicBezTo>
                  <a:cubicBezTo>
                    <a:pt x="0" y="51"/>
                    <a:pt x="41" y="294"/>
                    <a:pt x="162" y="335"/>
                  </a:cubicBezTo>
                  <a:lnTo>
                    <a:pt x="182" y="335"/>
                  </a:lnTo>
                  <a:cubicBezTo>
                    <a:pt x="271" y="364"/>
                    <a:pt x="360" y="383"/>
                    <a:pt x="449" y="383"/>
                  </a:cubicBezTo>
                  <a:cubicBezTo>
                    <a:pt x="481" y="383"/>
                    <a:pt x="514" y="381"/>
                    <a:pt x="546" y="375"/>
                  </a:cubicBezTo>
                  <a:cubicBezTo>
                    <a:pt x="728" y="355"/>
                    <a:pt x="789" y="51"/>
                    <a:pt x="587" y="31"/>
                  </a:cubicBezTo>
                  <a:cubicBezTo>
                    <a:pt x="516" y="11"/>
                    <a:pt x="445" y="1"/>
                    <a:pt x="374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49;p59">
              <a:extLst>
                <a:ext uri="{FF2B5EF4-FFF2-40B4-BE49-F238E27FC236}">
                  <a16:creationId xmlns:a16="http://schemas.microsoft.com/office/drawing/2014/main" id="{87C4788F-02E5-4E53-A7FA-ED9973D373D0}"/>
                </a:ext>
              </a:extLst>
            </p:cNvPr>
            <p:cNvSpPr/>
            <p:nvPr/>
          </p:nvSpPr>
          <p:spPr>
            <a:xfrm>
              <a:off x="6037225" y="2773525"/>
              <a:ext cx="174350" cy="195425"/>
            </a:xfrm>
            <a:custGeom>
              <a:avLst/>
              <a:gdLst/>
              <a:ahLst/>
              <a:cxnLst/>
              <a:rect l="l" t="t" r="r" b="b"/>
              <a:pathLst>
                <a:path w="6974" h="7817" extrusionOk="0">
                  <a:moveTo>
                    <a:pt x="4965" y="0"/>
                  </a:moveTo>
                  <a:cubicBezTo>
                    <a:pt x="2061" y="0"/>
                    <a:pt x="1" y="4087"/>
                    <a:pt x="237" y="6605"/>
                  </a:cubicBezTo>
                  <a:cubicBezTo>
                    <a:pt x="237" y="6970"/>
                    <a:pt x="358" y="7334"/>
                    <a:pt x="621" y="7597"/>
                  </a:cubicBezTo>
                  <a:cubicBezTo>
                    <a:pt x="790" y="7750"/>
                    <a:pt x="1000" y="7817"/>
                    <a:pt x="1221" y="7817"/>
                  </a:cubicBezTo>
                  <a:cubicBezTo>
                    <a:pt x="1610" y="7817"/>
                    <a:pt x="2029" y="7610"/>
                    <a:pt x="2300" y="7313"/>
                  </a:cubicBezTo>
                  <a:cubicBezTo>
                    <a:pt x="2725" y="6868"/>
                    <a:pt x="2968" y="6241"/>
                    <a:pt x="3332" y="5715"/>
                  </a:cubicBezTo>
                  <a:cubicBezTo>
                    <a:pt x="3777" y="5088"/>
                    <a:pt x="4445" y="4663"/>
                    <a:pt x="5072" y="4198"/>
                  </a:cubicBezTo>
                  <a:cubicBezTo>
                    <a:pt x="5699" y="3753"/>
                    <a:pt x="6306" y="3247"/>
                    <a:pt x="6630" y="2539"/>
                  </a:cubicBezTo>
                  <a:cubicBezTo>
                    <a:pt x="6974" y="1831"/>
                    <a:pt x="6913" y="901"/>
                    <a:pt x="6326" y="415"/>
                  </a:cubicBezTo>
                  <a:cubicBezTo>
                    <a:pt x="6003" y="172"/>
                    <a:pt x="5618" y="31"/>
                    <a:pt x="5214" y="10"/>
                  </a:cubicBezTo>
                  <a:cubicBezTo>
                    <a:pt x="5130" y="4"/>
                    <a:pt x="5047" y="0"/>
                    <a:pt x="496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50;p59">
              <a:extLst>
                <a:ext uri="{FF2B5EF4-FFF2-40B4-BE49-F238E27FC236}">
                  <a16:creationId xmlns:a16="http://schemas.microsoft.com/office/drawing/2014/main" id="{ED47AB9A-53D2-4C2E-9D8C-EEEACA8F3755}"/>
                </a:ext>
              </a:extLst>
            </p:cNvPr>
            <p:cNvSpPr/>
            <p:nvPr/>
          </p:nvSpPr>
          <p:spPr>
            <a:xfrm>
              <a:off x="6172525" y="2712275"/>
              <a:ext cx="112900" cy="61025"/>
            </a:xfrm>
            <a:custGeom>
              <a:avLst/>
              <a:gdLst/>
              <a:ahLst/>
              <a:cxnLst/>
              <a:rect l="l" t="t" r="r" b="b"/>
              <a:pathLst>
                <a:path w="4516" h="2441" extrusionOk="0">
                  <a:moveTo>
                    <a:pt x="2808" y="1"/>
                  </a:moveTo>
                  <a:cubicBezTo>
                    <a:pt x="1547" y="1"/>
                    <a:pt x="0" y="1186"/>
                    <a:pt x="1501" y="2056"/>
                  </a:cubicBezTo>
                  <a:cubicBezTo>
                    <a:pt x="1946" y="2319"/>
                    <a:pt x="2431" y="2440"/>
                    <a:pt x="2937" y="2440"/>
                  </a:cubicBezTo>
                  <a:cubicBezTo>
                    <a:pt x="3301" y="2440"/>
                    <a:pt x="3686" y="2319"/>
                    <a:pt x="3969" y="2056"/>
                  </a:cubicBezTo>
                  <a:cubicBezTo>
                    <a:pt x="4515" y="1510"/>
                    <a:pt x="4171" y="458"/>
                    <a:pt x="3463" y="134"/>
                  </a:cubicBezTo>
                  <a:cubicBezTo>
                    <a:pt x="3269" y="42"/>
                    <a:pt x="3044" y="1"/>
                    <a:pt x="2808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51;p59">
              <a:extLst>
                <a:ext uri="{FF2B5EF4-FFF2-40B4-BE49-F238E27FC236}">
                  <a16:creationId xmlns:a16="http://schemas.microsoft.com/office/drawing/2014/main" id="{7BD885AD-C8E7-43B1-AC8A-FF7045C2D8DC}"/>
                </a:ext>
              </a:extLst>
            </p:cNvPr>
            <p:cNvSpPr/>
            <p:nvPr/>
          </p:nvSpPr>
          <p:spPr>
            <a:xfrm>
              <a:off x="6223700" y="2797800"/>
              <a:ext cx="124925" cy="79400"/>
            </a:xfrm>
            <a:custGeom>
              <a:avLst/>
              <a:gdLst/>
              <a:ahLst/>
              <a:cxnLst/>
              <a:rect l="l" t="t" r="r" b="b"/>
              <a:pathLst>
                <a:path w="4997" h="3176" extrusionOk="0">
                  <a:moveTo>
                    <a:pt x="2618" y="0"/>
                  </a:moveTo>
                  <a:cubicBezTo>
                    <a:pt x="1956" y="0"/>
                    <a:pt x="1265" y="217"/>
                    <a:pt x="809" y="658"/>
                  </a:cubicBezTo>
                  <a:cubicBezTo>
                    <a:pt x="0" y="1447"/>
                    <a:pt x="465" y="2317"/>
                    <a:pt x="1275" y="2822"/>
                  </a:cubicBezTo>
                  <a:cubicBezTo>
                    <a:pt x="1672" y="3056"/>
                    <a:pt x="2124" y="3175"/>
                    <a:pt x="2580" y="3175"/>
                  </a:cubicBezTo>
                  <a:cubicBezTo>
                    <a:pt x="2911" y="3175"/>
                    <a:pt x="3245" y="3112"/>
                    <a:pt x="3561" y="2984"/>
                  </a:cubicBezTo>
                  <a:cubicBezTo>
                    <a:pt x="3985" y="2863"/>
                    <a:pt x="4329" y="2580"/>
                    <a:pt x="4552" y="2216"/>
                  </a:cubicBezTo>
                  <a:cubicBezTo>
                    <a:pt x="4997" y="1386"/>
                    <a:pt x="4248" y="334"/>
                    <a:pt x="3338" y="91"/>
                  </a:cubicBezTo>
                  <a:cubicBezTo>
                    <a:pt x="3112" y="31"/>
                    <a:pt x="2867" y="0"/>
                    <a:pt x="261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52;p59">
              <a:extLst>
                <a:ext uri="{FF2B5EF4-FFF2-40B4-BE49-F238E27FC236}">
                  <a16:creationId xmlns:a16="http://schemas.microsoft.com/office/drawing/2014/main" id="{67DDADF1-453F-40A3-80B9-AA8336D1A84A}"/>
                </a:ext>
              </a:extLst>
            </p:cNvPr>
            <p:cNvSpPr/>
            <p:nvPr/>
          </p:nvSpPr>
          <p:spPr>
            <a:xfrm>
              <a:off x="6323825" y="2686725"/>
              <a:ext cx="167425" cy="74850"/>
            </a:xfrm>
            <a:custGeom>
              <a:avLst/>
              <a:gdLst/>
              <a:ahLst/>
              <a:cxnLst/>
              <a:rect l="l" t="t" r="r" b="b"/>
              <a:pathLst>
                <a:path w="6697" h="2994" extrusionOk="0">
                  <a:moveTo>
                    <a:pt x="3479" y="0"/>
                  </a:moveTo>
                  <a:cubicBezTo>
                    <a:pt x="3300" y="0"/>
                    <a:pt x="3120" y="9"/>
                    <a:pt x="2941" y="27"/>
                  </a:cubicBezTo>
                  <a:lnTo>
                    <a:pt x="2941" y="27"/>
                  </a:lnTo>
                  <a:cubicBezTo>
                    <a:pt x="2834" y="17"/>
                    <a:pt x="2726" y="12"/>
                    <a:pt x="2618" y="12"/>
                  </a:cubicBezTo>
                  <a:cubicBezTo>
                    <a:pt x="1991" y="12"/>
                    <a:pt x="1348" y="179"/>
                    <a:pt x="729" y="347"/>
                  </a:cubicBezTo>
                  <a:cubicBezTo>
                    <a:pt x="567" y="387"/>
                    <a:pt x="405" y="448"/>
                    <a:pt x="264" y="549"/>
                  </a:cubicBezTo>
                  <a:cubicBezTo>
                    <a:pt x="102" y="711"/>
                    <a:pt x="1" y="913"/>
                    <a:pt x="1" y="1136"/>
                  </a:cubicBezTo>
                  <a:cubicBezTo>
                    <a:pt x="1" y="1783"/>
                    <a:pt x="385" y="2390"/>
                    <a:pt x="972" y="2673"/>
                  </a:cubicBezTo>
                  <a:cubicBezTo>
                    <a:pt x="1432" y="2887"/>
                    <a:pt x="1946" y="2994"/>
                    <a:pt x="2458" y="2994"/>
                  </a:cubicBezTo>
                  <a:cubicBezTo>
                    <a:pt x="2577" y="2994"/>
                    <a:pt x="2695" y="2988"/>
                    <a:pt x="2813" y="2977"/>
                  </a:cubicBezTo>
                  <a:cubicBezTo>
                    <a:pt x="4006" y="2896"/>
                    <a:pt x="5139" y="2532"/>
                    <a:pt x="6151" y="1904"/>
                  </a:cubicBezTo>
                  <a:cubicBezTo>
                    <a:pt x="6312" y="1824"/>
                    <a:pt x="6454" y="1702"/>
                    <a:pt x="6535" y="1540"/>
                  </a:cubicBezTo>
                  <a:cubicBezTo>
                    <a:pt x="6697" y="1156"/>
                    <a:pt x="6272" y="772"/>
                    <a:pt x="5908" y="569"/>
                  </a:cubicBezTo>
                  <a:cubicBezTo>
                    <a:pt x="5143" y="194"/>
                    <a:pt x="4313" y="0"/>
                    <a:pt x="347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53;p59">
              <a:extLst>
                <a:ext uri="{FF2B5EF4-FFF2-40B4-BE49-F238E27FC236}">
                  <a16:creationId xmlns:a16="http://schemas.microsoft.com/office/drawing/2014/main" id="{11B3FB58-5717-4311-851F-B0291E7785E0}"/>
                </a:ext>
              </a:extLst>
            </p:cNvPr>
            <p:cNvSpPr/>
            <p:nvPr/>
          </p:nvSpPr>
          <p:spPr>
            <a:xfrm>
              <a:off x="6732025" y="1939375"/>
              <a:ext cx="75700" cy="50225"/>
            </a:xfrm>
            <a:custGeom>
              <a:avLst/>
              <a:gdLst/>
              <a:ahLst/>
              <a:cxnLst/>
              <a:rect l="l" t="t" r="r" b="b"/>
              <a:pathLst>
                <a:path w="3028" h="2009" extrusionOk="0">
                  <a:moveTo>
                    <a:pt x="1630" y="1"/>
                  </a:moveTo>
                  <a:cubicBezTo>
                    <a:pt x="820" y="1"/>
                    <a:pt x="0" y="666"/>
                    <a:pt x="221" y="1696"/>
                  </a:cubicBezTo>
                  <a:cubicBezTo>
                    <a:pt x="241" y="1858"/>
                    <a:pt x="362" y="1959"/>
                    <a:pt x="504" y="2000"/>
                  </a:cubicBezTo>
                  <a:cubicBezTo>
                    <a:pt x="524" y="2006"/>
                    <a:pt x="542" y="2009"/>
                    <a:pt x="560" y="2009"/>
                  </a:cubicBezTo>
                  <a:cubicBezTo>
                    <a:pt x="594" y="2009"/>
                    <a:pt x="625" y="2000"/>
                    <a:pt x="666" y="2000"/>
                  </a:cubicBezTo>
                  <a:cubicBezTo>
                    <a:pt x="868" y="1959"/>
                    <a:pt x="1010" y="1757"/>
                    <a:pt x="969" y="1555"/>
                  </a:cubicBezTo>
                  <a:cubicBezTo>
                    <a:pt x="835" y="1068"/>
                    <a:pt x="1222" y="749"/>
                    <a:pt x="1599" y="749"/>
                  </a:cubicBezTo>
                  <a:cubicBezTo>
                    <a:pt x="1849" y="749"/>
                    <a:pt x="2095" y="888"/>
                    <a:pt x="2183" y="1211"/>
                  </a:cubicBezTo>
                  <a:cubicBezTo>
                    <a:pt x="2250" y="1388"/>
                    <a:pt x="2389" y="1463"/>
                    <a:pt x="2530" y="1463"/>
                  </a:cubicBezTo>
                  <a:cubicBezTo>
                    <a:pt x="2775" y="1463"/>
                    <a:pt x="3027" y="1236"/>
                    <a:pt x="2911" y="927"/>
                  </a:cubicBezTo>
                  <a:cubicBezTo>
                    <a:pt x="2680" y="282"/>
                    <a:pt x="2157" y="1"/>
                    <a:pt x="1630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54;p59">
              <a:extLst>
                <a:ext uri="{FF2B5EF4-FFF2-40B4-BE49-F238E27FC236}">
                  <a16:creationId xmlns:a16="http://schemas.microsoft.com/office/drawing/2014/main" id="{8F03A0F7-8481-4E60-93DE-4143D6180F8F}"/>
                </a:ext>
              </a:extLst>
            </p:cNvPr>
            <p:cNvSpPr/>
            <p:nvPr/>
          </p:nvSpPr>
          <p:spPr>
            <a:xfrm>
              <a:off x="6622725" y="2103150"/>
              <a:ext cx="122925" cy="45725"/>
            </a:xfrm>
            <a:custGeom>
              <a:avLst/>
              <a:gdLst/>
              <a:ahLst/>
              <a:cxnLst/>
              <a:rect l="l" t="t" r="r" b="b"/>
              <a:pathLst>
                <a:path w="4917" h="1829" extrusionOk="0">
                  <a:moveTo>
                    <a:pt x="4917" y="0"/>
                  </a:moveTo>
                  <a:lnTo>
                    <a:pt x="1" y="1821"/>
                  </a:lnTo>
                  <a:cubicBezTo>
                    <a:pt x="113" y="1826"/>
                    <a:pt x="225" y="1829"/>
                    <a:pt x="338" y="1829"/>
                  </a:cubicBezTo>
                  <a:cubicBezTo>
                    <a:pt x="2040" y="1829"/>
                    <a:pt x="3816" y="1253"/>
                    <a:pt x="4917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55;p59">
              <a:extLst>
                <a:ext uri="{FF2B5EF4-FFF2-40B4-BE49-F238E27FC236}">
                  <a16:creationId xmlns:a16="http://schemas.microsoft.com/office/drawing/2014/main" id="{DB56A84C-12CF-4A9C-8C29-1C87C254E870}"/>
                </a:ext>
              </a:extLst>
            </p:cNvPr>
            <p:cNvSpPr/>
            <p:nvPr/>
          </p:nvSpPr>
          <p:spPr>
            <a:xfrm>
              <a:off x="7011650" y="3075200"/>
              <a:ext cx="35925" cy="164900"/>
            </a:xfrm>
            <a:custGeom>
              <a:avLst/>
              <a:gdLst/>
              <a:ahLst/>
              <a:cxnLst/>
              <a:rect l="l" t="t" r="r" b="b"/>
              <a:pathLst>
                <a:path w="1437" h="659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2145"/>
                    <a:pt x="628" y="4390"/>
                    <a:pt x="304" y="6596"/>
                  </a:cubicBezTo>
                  <a:cubicBezTo>
                    <a:pt x="972" y="5584"/>
                    <a:pt x="1437" y="4734"/>
                    <a:pt x="1376" y="3521"/>
                  </a:cubicBezTo>
                  <a:cubicBezTo>
                    <a:pt x="1275" y="2226"/>
                    <a:pt x="810" y="1012"/>
                    <a:pt x="1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56;p59">
              <a:extLst>
                <a:ext uri="{FF2B5EF4-FFF2-40B4-BE49-F238E27FC236}">
                  <a16:creationId xmlns:a16="http://schemas.microsoft.com/office/drawing/2014/main" id="{6BE2D1C8-6148-4675-97AF-334FD7ADDC29}"/>
                </a:ext>
              </a:extLst>
            </p:cNvPr>
            <p:cNvSpPr/>
            <p:nvPr/>
          </p:nvSpPr>
          <p:spPr>
            <a:xfrm>
              <a:off x="6084100" y="3236025"/>
              <a:ext cx="78925" cy="110275"/>
            </a:xfrm>
            <a:custGeom>
              <a:avLst/>
              <a:gdLst/>
              <a:ahLst/>
              <a:cxnLst/>
              <a:rect l="l" t="t" r="r" b="b"/>
              <a:pathLst>
                <a:path w="3157" h="4411" extrusionOk="0">
                  <a:moveTo>
                    <a:pt x="1" y="1"/>
                  </a:moveTo>
                  <a:lnTo>
                    <a:pt x="1" y="1"/>
                  </a:lnTo>
                  <a:cubicBezTo>
                    <a:pt x="547" y="1963"/>
                    <a:pt x="1376" y="3440"/>
                    <a:pt x="3156" y="4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57;p59">
              <a:extLst>
                <a:ext uri="{FF2B5EF4-FFF2-40B4-BE49-F238E27FC236}">
                  <a16:creationId xmlns:a16="http://schemas.microsoft.com/office/drawing/2014/main" id="{EC2672CC-6203-4426-AC09-40E03CA5C816}"/>
                </a:ext>
              </a:extLst>
            </p:cNvPr>
            <p:cNvSpPr/>
            <p:nvPr/>
          </p:nvSpPr>
          <p:spPr>
            <a:xfrm>
              <a:off x="6407275" y="3347800"/>
              <a:ext cx="98150" cy="287300"/>
            </a:xfrm>
            <a:custGeom>
              <a:avLst/>
              <a:gdLst/>
              <a:ahLst/>
              <a:cxnLst/>
              <a:rect l="l" t="t" r="r" b="b"/>
              <a:pathLst>
                <a:path w="3926" h="11492" extrusionOk="0">
                  <a:moveTo>
                    <a:pt x="1295" y="1"/>
                  </a:moveTo>
                  <a:cubicBezTo>
                    <a:pt x="1" y="4026"/>
                    <a:pt x="1012" y="8436"/>
                    <a:pt x="3925" y="11491"/>
                  </a:cubicBezTo>
                  <a:cubicBezTo>
                    <a:pt x="2327" y="8436"/>
                    <a:pt x="1619" y="3440"/>
                    <a:pt x="1295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58;p59">
              <a:extLst>
                <a:ext uri="{FF2B5EF4-FFF2-40B4-BE49-F238E27FC236}">
                  <a16:creationId xmlns:a16="http://schemas.microsoft.com/office/drawing/2014/main" id="{7D251BBD-D451-4503-936A-7CF4ED11FFFF}"/>
                </a:ext>
              </a:extLst>
            </p:cNvPr>
            <p:cNvSpPr/>
            <p:nvPr/>
          </p:nvSpPr>
          <p:spPr>
            <a:xfrm>
              <a:off x="6688475" y="3379150"/>
              <a:ext cx="1025" cy="14200"/>
            </a:xfrm>
            <a:custGeom>
              <a:avLst/>
              <a:gdLst/>
              <a:ahLst/>
              <a:cxnLst/>
              <a:rect l="l" t="t" r="r" b="b"/>
              <a:pathLst>
                <a:path w="41" h="568" extrusionOk="0">
                  <a:moveTo>
                    <a:pt x="1" y="304"/>
                  </a:moveTo>
                  <a:cubicBezTo>
                    <a:pt x="1" y="203"/>
                    <a:pt x="1" y="102"/>
                    <a:pt x="21" y="1"/>
                  </a:cubicBezTo>
                  <a:cubicBezTo>
                    <a:pt x="1" y="102"/>
                    <a:pt x="1" y="203"/>
                    <a:pt x="1" y="304"/>
                  </a:cubicBezTo>
                  <a:cubicBezTo>
                    <a:pt x="1" y="385"/>
                    <a:pt x="21" y="486"/>
                    <a:pt x="41" y="567"/>
                  </a:cubicBezTo>
                  <a:cubicBezTo>
                    <a:pt x="21" y="486"/>
                    <a:pt x="1" y="385"/>
                    <a:pt x="1" y="304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524;p73">
            <a:extLst>
              <a:ext uri="{FF2B5EF4-FFF2-40B4-BE49-F238E27FC236}">
                <a16:creationId xmlns:a16="http://schemas.microsoft.com/office/drawing/2014/main" id="{93E20163-90BE-43CA-8687-CA3D6C9779E1}"/>
              </a:ext>
            </a:extLst>
          </p:cNvPr>
          <p:cNvGrpSpPr/>
          <p:nvPr/>
        </p:nvGrpSpPr>
        <p:grpSpPr>
          <a:xfrm flipH="1">
            <a:off x="3090354" y="2952740"/>
            <a:ext cx="1404860" cy="530311"/>
            <a:chOff x="3386350" y="2514300"/>
            <a:chExt cx="220400" cy="71250"/>
          </a:xfrm>
        </p:grpSpPr>
        <p:sp>
          <p:nvSpPr>
            <p:cNvPr id="36" name="Google Shape;1525;p73">
              <a:extLst>
                <a:ext uri="{FF2B5EF4-FFF2-40B4-BE49-F238E27FC236}">
                  <a16:creationId xmlns:a16="http://schemas.microsoft.com/office/drawing/2014/main" id="{508135A9-1EFF-4C61-A9A2-3BD68673FECE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26;p73">
              <a:extLst>
                <a:ext uri="{FF2B5EF4-FFF2-40B4-BE49-F238E27FC236}">
                  <a16:creationId xmlns:a16="http://schemas.microsoft.com/office/drawing/2014/main" id="{F747B79D-6D80-4B37-BE22-208FC8484612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27;p73">
              <a:extLst>
                <a:ext uri="{FF2B5EF4-FFF2-40B4-BE49-F238E27FC236}">
                  <a16:creationId xmlns:a16="http://schemas.microsoft.com/office/drawing/2014/main" id="{D9C41A8C-D6CF-4900-9946-4F9CA42C7B3B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524;p73">
            <a:extLst>
              <a:ext uri="{FF2B5EF4-FFF2-40B4-BE49-F238E27FC236}">
                <a16:creationId xmlns:a16="http://schemas.microsoft.com/office/drawing/2014/main" id="{FEF8D267-04F3-4CF0-8E58-89008ACDA210}"/>
              </a:ext>
            </a:extLst>
          </p:cNvPr>
          <p:cNvGrpSpPr/>
          <p:nvPr/>
        </p:nvGrpSpPr>
        <p:grpSpPr>
          <a:xfrm flipH="1">
            <a:off x="7178293" y="4140618"/>
            <a:ext cx="1404860" cy="530311"/>
            <a:chOff x="3386350" y="2514300"/>
            <a:chExt cx="220400" cy="71250"/>
          </a:xfrm>
        </p:grpSpPr>
        <p:sp>
          <p:nvSpPr>
            <p:cNvPr id="40" name="Google Shape;1525;p73">
              <a:extLst>
                <a:ext uri="{FF2B5EF4-FFF2-40B4-BE49-F238E27FC236}">
                  <a16:creationId xmlns:a16="http://schemas.microsoft.com/office/drawing/2014/main" id="{F20F6837-0F19-491B-882C-609245AB3F2A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26;p73">
              <a:extLst>
                <a:ext uri="{FF2B5EF4-FFF2-40B4-BE49-F238E27FC236}">
                  <a16:creationId xmlns:a16="http://schemas.microsoft.com/office/drawing/2014/main" id="{D011A9C9-E0AF-45B0-B419-533335F459ED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27;p73">
              <a:extLst>
                <a:ext uri="{FF2B5EF4-FFF2-40B4-BE49-F238E27FC236}">
                  <a16:creationId xmlns:a16="http://schemas.microsoft.com/office/drawing/2014/main" id="{F51174A4-6EE3-4325-B288-2D1908C1E7B9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524;p73">
            <a:extLst>
              <a:ext uri="{FF2B5EF4-FFF2-40B4-BE49-F238E27FC236}">
                <a16:creationId xmlns:a16="http://schemas.microsoft.com/office/drawing/2014/main" id="{EDE80B4F-2B50-49E2-81D6-5877015BA23C}"/>
              </a:ext>
            </a:extLst>
          </p:cNvPr>
          <p:cNvGrpSpPr/>
          <p:nvPr/>
        </p:nvGrpSpPr>
        <p:grpSpPr>
          <a:xfrm flipH="1">
            <a:off x="376634" y="4165158"/>
            <a:ext cx="1404860" cy="530311"/>
            <a:chOff x="3386350" y="2514300"/>
            <a:chExt cx="220400" cy="71250"/>
          </a:xfrm>
        </p:grpSpPr>
        <p:sp>
          <p:nvSpPr>
            <p:cNvPr id="44" name="Google Shape;1525;p73">
              <a:extLst>
                <a:ext uri="{FF2B5EF4-FFF2-40B4-BE49-F238E27FC236}">
                  <a16:creationId xmlns:a16="http://schemas.microsoft.com/office/drawing/2014/main" id="{973B9408-1FAC-48A6-85AC-E493E21AD968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26;p73">
              <a:extLst>
                <a:ext uri="{FF2B5EF4-FFF2-40B4-BE49-F238E27FC236}">
                  <a16:creationId xmlns:a16="http://schemas.microsoft.com/office/drawing/2014/main" id="{F9613506-AFE6-4C06-97C4-073DD2299591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27;p73">
              <a:extLst>
                <a:ext uri="{FF2B5EF4-FFF2-40B4-BE49-F238E27FC236}">
                  <a16:creationId xmlns:a16="http://schemas.microsoft.com/office/drawing/2014/main" id="{2AFB27E0-6720-4607-AC1A-55C077657FF1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Retângulo 46">
            <a:extLst>
              <a:ext uri="{FF2B5EF4-FFF2-40B4-BE49-F238E27FC236}">
                <a16:creationId xmlns:a16="http://schemas.microsoft.com/office/drawing/2014/main" id="{CC09CF81-1310-4BF0-998A-22609775D5B5}"/>
              </a:ext>
            </a:extLst>
          </p:cNvPr>
          <p:cNvSpPr/>
          <p:nvPr/>
        </p:nvSpPr>
        <p:spPr>
          <a:xfrm>
            <a:off x="136172" y="263892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915156F-3D35-4D4F-8A65-9E930F645FD5}"/>
              </a:ext>
            </a:extLst>
          </p:cNvPr>
          <p:cNvSpPr/>
          <p:nvPr/>
        </p:nvSpPr>
        <p:spPr>
          <a:xfrm>
            <a:off x="143235" y="389693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50" name="Botão de ação: Som 49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B350B140-8E7A-46F8-9298-935F2CCD3E90}"/>
              </a:ext>
            </a:extLst>
          </p:cNvPr>
          <p:cNvSpPr/>
          <p:nvPr/>
        </p:nvSpPr>
        <p:spPr>
          <a:xfrm>
            <a:off x="267793" y="3079198"/>
            <a:ext cx="283001" cy="320678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Botão de ação: Som 50">
            <a:hlinkClick r:id="" action="ppaction://noaction" highlightClick="1">
              <a:snd r:embed="rId3" name="explode.wav"/>
            </a:hlinkClick>
            <a:extLst>
              <a:ext uri="{FF2B5EF4-FFF2-40B4-BE49-F238E27FC236}">
                <a16:creationId xmlns:a16="http://schemas.microsoft.com/office/drawing/2014/main" id="{05798159-7B91-4420-89EE-C8ED22D28695}"/>
              </a:ext>
            </a:extLst>
          </p:cNvPr>
          <p:cNvSpPr/>
          <p:nvPr/>
        </p:nvSpPr>
        <p:spPr>
          <a:xfrm>
            <a:off x="277846" y="4271644"/>
            <a:ext cx="341005" cy="360337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DA66DB29-9EE9-4FD3-AC55-7709F774F15C}"/>
              </a:ext>
            </a:extLst>
          </p:cNvPr>
          <p:cNvSpPr/>
          <p:nvPr/>
        </p:nvSpPr>
        <p:spPr>
          <a:xfrm>
            <a:off x="977396" y="1938803"/>
            <a:ext cx="3803609" cy="1877563"/>
          </a:xfrm>
          <a:prstGeom prst="ellips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85C31B8D-80BD-4480-8288-D4F59E82DC1C}"/>
              </a:ext>
            </a:extLst>
          </p:cNvPr>
          <p:cNvSpPr txBox="1"/>
          <p:nvPr/>
        </p:nvSpPr>
        <p:spPr>
          <a:xfrm>
            <a:off x="1020967" y="4778288"/>
            <a:ext cx="2771817" cy="30646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Conceitos/Vocabulário Fundamental</a:t>
            </a:r>
          </a:p>
        </p:txBody>
      </p:sp>
    </p:spTree>
    <p:extLst>
      <p:ext uri="{BB962C8B-B14F-4D97-AF65-F5344CB8AC3E}">
        <p14:creationId xmlns:p14="http://schemas.microsoft.com/office/powerpoint/2010/main" val="348484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2"/>
          <p:cNvSpPr txBox="1">
            <a:spLocks noGrp="1"/>
          </p:cNvSpPr>
          <p:nvPr>
            <p:ph type="title"/>
          </p:nvPr>
        </p:nvSpPr>
        <p:spPr>
          <a:xfrm>
            <a:off x="457200" y="68999"/>
            <a:ext cx="479004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CONCEITOS: </a:t>
            </a:r>
            <a:r>
              <a:rPr lang="en" dirty="0">
                <a:solidFill>
                  <a:schemeClr val="dk2"/>
                </a:solidFill>
              </a:rPr>
              <a:t>PEQUENO </a:t>
            </a:r>
            <a:r>
              <a:rPr lang="en" dirty="0">
                <a:solidFill>
                  <a:schemeClr val="lt2"/>
                </a:solidFill>
              </a:rPr>
              <a:t>/ </a:t>
            </a:r>
            <a:r>
              <a:rPr lang="en" dirty="0">
                <a:solidFill>
                  <a:schemeClr val="accent1"/>
                </a:solidFill>
              </a:rPr>
              <a:t>GRANDE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98E5872-6805-4091-BCD6-D61AB6E8B166}"/>
              </a:ext>
            </a:extLst>
          </p:cNvPr>
          <p:cNvSpPr/>
          <p:nvPr/>
        </p:nvSpPr>
        <p:spPr>
          <a:xfrm>
            <a:off x="5934386" y="426648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B0B15F1-F517-469B-81D6-8C75EB100935}"/>
              </a:ext>
            </a:extLst>
          </p:cNvPr>
          <p:cNvSpPr/>
          <p:nvPr/>
        </p:nvSpPr>
        <p:spPr>
          <a:xfrm>
            <a:off x="5592051" y="3451970"/>
            <a:ext cx="2736139" cy="1694146"/>
          </a:xfrm>
          <a:prstGeom prst="round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Botão de ação: Som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CC69FC0-7AC9-4B68-9161-B026EF925B6B}"/>
              </a:ext>
            </a:extLst>
          </p:cNvPr>
          <p:cNvSpPr/>
          <p:nvPr/>
        </p:nvSpPr>
        <p:spPr>
          <a:xfrm>
            <a:off x="6055433" y="4638649"/>
            <a:ext cx="363389" cy="382951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3" name="Google Shape;1197;p60">
            <a:extLst>
              <a:ext uri="{FF2B5EF4-FFF2-40B4-BE49-F238E27FC236}">
                <a16:creationId xmlns:a16="http://schemas.microsoft.com/office/drawing/2014/main" id="{8FC16643-A561-4C33-AF3D-69B8FDF380C5}"/>
              </a:ext>
            </a:extLst>
          </p:cNvPr>
          <p:cNvGrpSpPr/>
          <p:nvPr/>
        </p:nvGrpSpPr>
        <p:grpSpPr>
          <a:xfrm>
            <a:off x="436873" y="1051672"/>
            <a:ext cx="4982651" cy="4173155"/>
            <a:chOff x="238125" y="1877850"/>
            <a:chExt cx="7130100" cy="1957750"/>
          </a:xfrm>
        </p:grpSpPr>
        <p:sp>
          <p:nvSpPr>
            <p:cNvPr id="194" name="Google Shape;1198;p60">
              <a:extLst>
                <a:ext uri="{FF2B5EF4-FFF2-40B4-BE49-F238E27FC236}">
                  <a16:creationId xmlns:a16="http://schemas.microsoft.com/office/drawing/2014/main" id="{BD7C83E7-9D71-42EA-8D37-5354E9CAB3D4}"/>
                </a:ext>
              </a:extLst>
            </p:cNvPr>
            <p:cNvSpPr/>
            <p:nvPr/>
          </p:nvSpPr>
          <p:spPr>
            <a:xfrm>
              <a:off x="6360250" y="3003900"/>
              <a:ext cx="329775" cy="667225"/>
            </a:xfrm>
            <a:custGeom>
              <a:avLst/>
              <a:gdLst/>
              <a:ahLst/>
              <a:cxnLst/>
              <a:rect l="l" t="t" r="r" b="b"/>
              <a:pathLst>
                <a:path w="13191" h="26689" extrusionOk="0">
                  <a:moveTo>
                    <a:pt x="5826" y="0"/>
                  </a:moveTo>
                  <a:cubicBezTo>
                    <a:pt x="5523" y="3621"/>
                    <a:pt x="4815" y="13271"/>
                    <a:pt x="1679" y="15496"/>
                  </a:cubicBezTo>
                  <a:cubicBezTo>
                    <a:pt x="1295" y="15759"/>
                    <a:pt x="951" y="16083"/>
                    <a:pt x="668" y="16467"/>
                  </a:cubicBezTo>
                  <a:cubicBezTo>
                    <a:pt x="445" y="16872"/>
                    <a:pt x="304" y="17337"/>
                    <a:pt x="283" y="17823"/>
                  </a:cubicBezTo>
                  <a:cubicBezTo>
                    <a:pt x="0" y="20190"/>
                    <a:pt x="283" y="22597"/>
                    <a:pt x="1133" y="24843"/>
                  </a:cubicBezTo>
                  <a:cubicBezTo>
                    <a:pt x="1214" y="25146"/>
                    <a:pt x="1376" y="25409"/>
                    <a:pt x="1598" y="25611"/>
                  </a:cubicBezTo>
                  <a:cubicBezTo>
                    <a:pt x="2820" y="26549"/>
                    <a:pt x="4500" y="26688"/>
                    <a:pt x="6107" y="26688"/>
                  </a:cubicBezTo>
                  <a:cubicBezTo>
                    <a:pt x="6789" y="26688"/>
                    <a:pt x="7457" y="26663"/>
                    <a:pt x="8072" y="26663"/>
                  </a:cubicBezTo>
                  <a:cubicBezTo>
                    <a:pt x="9873" y="26663"/>
                    <a:pt x="12098" y="26198"/>
                    <a:pt x="12118" y="24013"/>
                  </a:cubicBezTo>
                  <a:cubicBezTo>
                    <a:pt x="12138" y="23042"/>
                    <a:pt x="11754" y="22132"/>
                    <a:pt x="11289" y="21282"/>
                  </a:cubicBezTo>
                  <a:cubicBezTo>
                    <a:pt x="10823" y="20453"/>
                    <a:pt x="10601" y="19826"/>
                    <a:pt x="11046" y="18935"/>
                  </a:cubicBezTo>
                  <a:cubicBezTo>
                    <a:pt x="11896" y="17317"/>
                    <a:pt x="13130" y="15739"/>
                    <a:pt x="13170" y="13837"/>
                  </a:cubicBezTo>
                  <a:cubicBezTo>
                    <a:pt x="13190" y="12583"/>
                    <a:pt x="12664" y="11369"/>
                    <a:pt x="12037" y="10257"/>
                  </a:cubicBezTo>
                  <a:lnTo>
                    <a:pt x="12037" y="10237"/>
                  </a:lnTo>
                  <a:cubicBezTo>
                    <a:pt x="11046" y="8456"/>
                    <a:pt x="9873" y="6838"/>
                    <a:pt x="8740" y="5179"/>
                  </a:cubicBezTo>
                  <a:cubicBezTo>
                    <a:pt x="8173" y="4329"/>
                    <a:pt x="7647" y="3480"/>
                    <a:pt x="7141" y="2610"/>
                  </a:cubicBezTo>
                  <a:cubicBezTo>
                    <a:pt x="6777" y="1922"/>
                    <a:pt x="6393" y="405"/>
                    <a:pt x="5826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199;p60">
              <a:extLst>
                <a:ext uri="{FF2B5EF4-FFF2-40B4-BE49-F238E27FC236}">
                  <a16:creationId xmlns:a16="http://schemas.microsoft.com/office/drawing/2014/main" id="{A9C203CE-F1D2-48C8-8040-E13964460B8C}"/>
                </a:ext>
              </a:extLst>
            </p:cNvPr>
            <p:cNvSpPr/>
            <p:nvPr/>
          </p:nvSpPr>
          <p:spPr>
            <a:xfrm>
              <a:off x="6367325" y="3098475"/>
              <a:ext cx="316625" cy="365675"/>
            </a:xfrm>
            <a:custGeom>
              <a:avLst/>
              <a:gdLst/>
              <a:ahLst/>
              <a:cxnLst/>
              <a:rect l="l" t="t" r="r" b="b"/>
              <a:pathLst>
                <a:path w="12665" h="14627" extrusionOk="0">
                  <a:moveTo>
                    <a:pt x="7486" y="0"/>
                  </a:moveTo>
                  <a:cubicBezTo>
                    <a:pt x="7304" y="142"/>
                    <a:pt x="7121" y="283"/>
                    <a:pt x="6939" y="425"/>
                  </a:cubicBezTo>
                  <a:cubicBezTo>
                    <a:pt x="8012" y="2347"/>
                    <a:pt x="9509" y="4107"/>
                    <a:pt x="10904" y="5543"/>
                  </a:cubicBezTo>
                  <a:cubicBezTo>
                    <a:pt x="11107" y="5725"/>
                    <a:pt x="11289" y="5948"/>
                    <a:pt x="11451" y="6191"/>
                  </a:cubicBezTo>
                  <a:cubicBezTo>
                    <a:pt x="11188" y="6292"/>
                    <a:pt x="9670" y="6696"/>
                    <a:pt x="9165" y="6959"/>
                  </a:cubicBezTo>
                  <a:cubicBezTo>
                    <a:pt x="8032" y="7566"/>
                    <a:pt x="6919" y="8214"/>
                    <a:pt x="5847" y="8901"/>
                  </a:cubicBezTo>
                  <a:cubicBezTo>
                    <a:pt x="5260" y="9286"/>
                    <a:pt x="4633" y="9609"/>
                    <a:pt x="4067" y="9994"/>
                  </a:cubicBezTo>
                  <a:cubicBezTo>
                    <a:pt x="2853" y="10843"/>
                    <a:pt x="1578" y="11592"/>
                    <a:pt x="324" y="12401"/>
                  </a:cubicBezTo>
                  <a:cubicBezTo>
                    <a:pt x="324" y="12462"/>
                    <a:pt x="304" y="12482"/>
                    <a:pt x="243" y="12502"/>
                  </a:cubicBezTo>
                  <a:cubicBezTo>
                    <a:pt x="344" y="13210"/>
                    <a:pt x="162" y="13918"/>
                    <a:pt x="0" y="14626"/>
                  </a:cubicBezTo>
                  <a:cubicBezTo>
                    <a:pt x="4512" y="13210"/>
                    <a:pt x="8801" y="11106"/>
                    <a:pt x="12664" y="8355"/>
                  </a:cubicBezTo>
                  <a:cubicBezTo>
                    <a:pt x="12482" y="7667"/>
                    <a:pt x="12199" y="7020"/>
                    <a:pt x="11835" y="6393"/>
                  </a:cubicBezTo>
                  <a:cubicBezTo>
                    <a:pt x="11147" y="5179"/>
                    <a:pt x="10237" y="4127"/>
                    <a:pt x="9407" y="2974"/>
                  </a:cubicBezTo>
                  <a:cubicBezTo>
                    <a:pt x="8720" y="2023"/>
                    <a:pt x="8072" y="1032"/>
                    <a:pt x="7486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200;p60">
              <a:extLst>
                <a:ext uri="{FF2B5EF4-FFF2-40B4-BE49-F238E27FC236}">
                  <a16:creationId xmlns:a16="http://schemas.microsoft.com/office/drawing/2014/main" id="{9CDEF08A-760F-4797-80EA-19C7441947E4}"/>
                </a:ext>
              </a:extLst>
            </p:cNvPr>
            <p:cNvSpPr/>
            <p:nvPr/>
          </p:nvSpPr>
          <p:spPr>
            <a:xfrm>
              <a:off x="6717800" y="3113350"/>
              <a:ext cx="378325" cy="526550"/>
            </a:xfrm>
            <a:custGeom>
              <a:avLst/>
              <a:gdLst/>
              <a:ahLst/>
              <a:cxnLst/>
              <a:rect l="l" t="t" r="r" b="b"/>
              <a:pathLst>
                <a:path w="15133" h="21062" extrusionOk="0">
                  <a:moveTo>
                    <a:pt x="8851" y="1"/>
                  </a:moveTo>
                  <a:cubicBezTo>
                    <a:pt x="8756" y="1"/>
                    <a:pt x="9080" y="296"/>
                    <a:pt x="10197" y="1084"/>
                  </a:cubicBezTo>
                  <a:cubicBezTo>
                    <a:pt x="10460" y="1246"/>
                    <a:pt x="10703" y="1448"/>
                    <a:pt x="10925" y="1671"/>
                  </a:cubicBezTo>
                  <a:cubicBezTo>
                    <a:pt x="10662" y="1853"/>
                    <a:pt x="9084" y="2581"/>
                    <a:pt x="8599" y="2986"/>
                  </a:cubicBezTo>
                  <a:cubicBezTo>
                    <a:pt x="7486" y="3876"/>
                    <a:pt x="6394" y="4807"/>
                    <a:pt x="5362" y="5778"/>
                  </a:cubicBezTo>
                  <a:cubicBezTo>
                    <a:pt x="3865" y="7173"/>
                    <a:pt x="1093" y="8650"/>
                    <a:pt x="304" y="10572"/>
                  </a:cubicBezTo>
                  <a:cubicBezTo>
                    <a:pt x="82" y="11199"/>
                    <a:pt x="1" y="11867"/>
                    <a:pt x="41" y="12534"/>
                  </a:cubicBezTo>
                  <a:cubicBezTo>
                    <a:pt x="122" y="15225"/>
                    <a:pt x="1053" y="17531"/>
                    <a:pt x="2246" y="19878"/>
                  </a:cubicBezTo>
                  <a:cubicBezTo>
                    <a:pt x="2368" y="20181"/>
                    <a:pt x="2550" y="20444"/>
                    <a:pt x="2772" y="20687"/>
                  </a:cubicBezTo>
                  <a:cubicBezTo>
                    <a:pt x="3096" y="20977"/>
                    <a:pt x="3711" y="21062"/>
                    <a:pt x="4386" y="21062"/>
                  </a:cubicBezTo>
                  <a:cubicBezTo>
                    <a:pt x="5314" y="21062"/>
                    <a:pt x="6358" y="20901"/>
                    <a:pt x="6920" y="20889"/>
                  </a:cubicBezTo>
                  <a:cubicBezTo>
                    <a:pt x="8619" y="20829"/>
                    <a:pt x="10318" y="20728"/>
                    <a:pt x="11977" y="20262"/>
                  </a:cubicBezTo>
                  <a:cubicBezTo>
                    <a:pt x="12968" y="19979"/>
                    <a:pt x="13899" y="19352"/>
                    <a:pt x="14324" y="18401"/>
                  </a:cubicBezTo>
                  <a:cubicBezTo>
                    <a:pt x="15133" y="16540"/>
                    <a:pt x="13697" y="14416"/>
                    <a:pt x="12179" y="13404"/>
                  </a:cubicBezTo>
                  <a:cubicBezTo>
                    <a:pt x="10844" y="12514"/>
                    <a:pt x="12968" y="8650"/>
                    <a:pt x="13130" y="7477"/>
                  </a:cubicBezTo>
                  <a:cubicBezTo>
                    <a:pt x="13454" y="5333"/>
                    <a:pt x="12766" y="3451"/>
                    <a:pt x="11390" y="1833"/>
                  </a:cubicBezTo>
                  <a:cubicBezTo>
                    <a:pt x="10728" y="1064"/>
                    <a:pt x="9032" y="1"/>
                    <a:pt x="8851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201;p60">
              <a:extLst>
                <a:ext uri="{FF2B5EF4-FFF2-40B4-BE49-F238E27FC236}">
                  <a16:creationId xmlns:a16="http://schemas.microsoft.com/office/drawing/2014/main" id="{FF6E6274-A7B6-4890-AA38-14CFFB65BC2B}"/>
                </a:ext>
              </a:extLst>
            </p:cNvPr>
            <p:cNvSpPr/>
            <p:nvPr/>
          </p:nvSpPr>
          <p:spPr>
            <a:xfrm>
              <a:off x="238125" y="1877850"/>
              <a:ext cx="7130100" cy="1957750"/>
            </a:xfrm>
            <a:custGeom>
              <a:avLst/>
              <a:gdLst/>
              <a:ahLst/>
              <a:cxnLst/>
              <a:rect l="l" t="t" r="r" b="b"/>
              <a:pathLst>
                <a:path w="285204" h="78310" extrusionOk="0">
                  <a:moveTo>
                    <a:pt x="263519" y="0"/>
                  </a:moveTo>
                  <a:cubicBezTo>
                    <a:pt x="263154" y="0"/>
                    <a:pt x="262786" y="69"/>
                    <a:pt x="262404" y="253"/>
                  </a:cubicBezTo>
                  <a:cubicBezTo>
                    <a:pt x="259613" y="1568"/>
                    <a:pt x="256902" y="3045"/>
                    <a:pt x="254171" y="4420"/>
                  </a:cubicBezTo>
                  <a:cubicBezTo>
                    <a:pt x="253382" y="4825"/>
                    <a:pt x="252532" y="5270"/>
                    <a:pt x="252107" y="6039"/>
                  </a:cubicBezTo>
                  <a:cubicBezTo>
                    <a:pt x="251500" y="7091"/>
                    <a:pt x="251844" y="8507"/>
                    <a:pt x="252674" y="9397"/>
                  </a:cubicBezTo>
                  <a:cubicBezTo>
                    <a:pt x="254191" y="11035"/>
                    <a:pt x="256760" y="11420"/>
                    <a:pt x="258884" y="11420"/>
                  </a:cubicBezTo>
                  <a:cubicBezTo>
                    <a:pt x="260685" y="11420"/>
                    <a:pt x="262445" y="11116"/>
                    <a:pt x="264124" y="10469"/>
                  </a:cubicBezTo>
                  <a:cubicBezTo>
                    <a:pt x="264468" y="10348"/>
                    <a:pt x="268040" y="8652"/>
                    <a:pt x="267887" y="8426"/>
                  </a:cubicBezTo>
                  <a:lnTo>
                    <a:pt x="267887" y="8426"/>
                  </a:lnTo>
                  <a:cubicBezTo>
                    <a:pt x="270800" y="12573"/>
                    <a:pt x="273309" y="17186"/>
                    <a:pt x="273956" y="22223"/>
                  </a:cubicBezTo>
                  <a:cubicBezTo>
                    <a:pt x="274462" y="26006"/>
                    <a:pt x="273612" y="35534"/>
                    <a:pt x="268838" y="36606"/>
                  </a:cubicBezTo>
                  <a:cubicBezTo>
                    <a:pt x="268623" y="36653"/>
                    <a:pt x="268399" y="36674"/>
                    <a:pt x="268167" y="36674"/>
                  </a:cubicBezTo>
                  <a:cubicBezTo>
                    <a:pt x="265063" y="36674"/>
                    <a:pt x="260577" y="32767"/>
                    <a:pt x="257772" y="31751"/>
                  </a:cubicBezTo>
                  <a:cubicBezTo>
                    <a:pt x="254847" y="30693"/>
                    <a:pt x="251815" y="30110"/>
                    <a:pt x="248765" y="30110"/>
                  </a:cubicBezTo>
                  <a:cubicBezTo>
                    <a:pt x="246857" y="30110"/>
                    <a:pt x="244943" y="30338"/>
                    <a:pt x="243044" y="30820"/>
                  </a:cubicBezTo>
                  <a:cubicBezTo>
                    <a:pt x="232363" y="33491"/>
                    <a:pt x="228742" y="42614"/>
                    <a:pt x="220933" y="49027"/>
                  </a:cubicBezTo>
                  <a:cubicBezTo>
                    <a:pt x="212800" y="55744"/>
                    <a:pt x="202584" y="59486"/>
                    <a:pt x="192752" y="62925"/>
                  </a:cubicBezTo>
                  <a:cubicBezTo>
                    <a:pt x="179198" y="67659"/>
                    <a:pt x="164936" y="70107"/>
                    <a:pt x="150653" y="71240"/>
                  </a:cubicBezTo>
                  <a:cubicBezTo>
                    <a:pt x="144058" y="71766"/>
                    <a:pt x="137473" y="71984"/>
                    <a:pt x="130895" y="71984"/>
                  </a:cubicBezTo>
                  <a:cubicBezTo>
                    <a:pt x="112936" y="71984"/>
                    <a:pt x="95027" y="70361"/>
                    <a:pt x="77097" y="68954"/>
                  </a:cubicBezTo>
                  <a:cubicBezTo>
                    <a:pt x="74750" y="68772"/>
                    <a:pt x="72403" y="68590"/>
                    <a:pt x="70037" y="68469"/>
                  </a:cubicBezTo>
                  <a:cubicBezTo>
                    <a:pt x="68073" y="68370"/>
                    <a:pt x="65544" y="68322"/>
                    <a:pt x="62616" y="68322"/>
                  </a:cubicBezTo>
                  <a:cubicBezTo>
                    <a:pt x="41587" y="68322"/>
                    <a:pt x="0" y="70774"/>
                    <a:pt x="0" y="74254"/>
                  </a:cubicBezTo>
                  <a:cubicBezTo>
                    <a:pt x="0" y="74542"/>
                    <a:pt x="781" y="74658"/>
                    <a:pt x="2253" y="74658"/>
                  </a:cubicBezTo>
                  <a:cubicBezTo>
                    <a:pt x="8226" y="74658"/>
                    <a:pt x="25574" y="72754"/>
                    <a:pt x="48221" y="72754"/>
                  </a:cubicBezTo>
                  <a:cubicBezTo>
                    <a:pt x="58403" y="72754"/>
                    <a:pt x="69655" y="73139"/>
                    <a:pt x="81426" y="74254"/>
                  </a:cubicBezTo>
                  <a:cubicBezTo>
                    <a:pt x="104231" y="76424"/>
                    <a:pt x="128190" y="78309"/>
                    <a:pt x="150883" y="78309"/>
                  </a:cubicBezTo>
                  <a:cubicBezTo>
                    <a:pt x="185524" y="78309"/>
                    <a:pt x="217217" y="73918"/>
                    <a:pt x="237360" y="59446"/>
                  </a:cubicBezTo>
                  <a:cubicBezTo>
                    <a:pt x="237724" y="60093"/>
                    <a:pt x="238027" y="60761"/>
                    <a:pt x="238270" y="61469"/>
                  </a:cubicBezTo>
                  <a:cubicBezTo>
                    <a:pt x="239322" y="64564"/>
                    <a:pt x="238836" y="67943"/>
                    <a:pt x="238614" y="71220"/>
                  </a:cubicBezTo>
                  <a:cubicBezTo>
                    <a:pt x="238573" y="71827"/>
                    <a:pt x="238553" y="72474"/>
                    <a:pt x="238917" y="72980"/>
                  </a:cubicBezTo>
                  <a:cubicBezTo>
                    <a:pt x="239322" y="73526"/>
                    <a:pt x="240070" y="73688"/>
                    <a:pt x="240738" y="73789"/>
                  </a:cubicBezTo>
                  <a:cubicBezTo>
                    <a:pt x="242963" y="74113"/>
                    <a:pt x="245189" y="74275"/>
                    <a:pt x="247414" y="74275"/>
                  </a:cubicBezTo>
                  <a:cubicBezTo>
                    <a:pt x="249134" y="74275"/>
                    <a:pt x="251379" y="73627"/>
                    <a:pt x="251359" y="71908"/>
                  </a:cubicBezTo>
                  <a:cubicBezTo>
                    <a:pt x="251359" y="71119"/>
                    <a:pt x="250792" y="70451"/>
                    <a:pt x="250307" y="69804"/>
                  </a:cubicBezTo>
                  <a:cubicBezTo>
                    <a:pt x="248648" y="67538"/>
                    <a:pt x="247616" y="64625"/>
                    <a:pt x="248345" y="61894"/>
                  </a:cubicBezTo>
                  <a:cubicBezTo>
                    <a:pt x="248965" y="59517"/>
                    <a:pt x="251250" y="57544"/>
                    <a:pt x="253645" y="57544"/>
                  </a:cubicBezTo>
                  <a:cubicBezTo>
                    <a:pt x="253981" y="57544"/>
                    <a:pt x="254320" y="57583"/>
                    <a:pt x="254656" y="57666"/>
                  </a:cubicBezTo>
                  <a:cubicBezTo>
                    <a:pt x="255041" y="57747"/>
                    <a:pt x="255385" y="57908"/>
                    <a:pt x="255668" y="58151"/>
                  </a:cubicBezTo>
                  <a:cubicBezTo>
                    <a:pt x="256153" y="58556"/>
                    <a:pt x="256335" y="59203"/>
                    <a:pt x="256518" y="59810"/>
                  </a:cubicBezTo>
                  <a:lnTo>
                    <a:pt x="259552" y="70208"/>
                  </a:lnTo>
                  <a:cubicBezTo>
                    <a:pt x="259815" y="71078"/>
                    <a:pt x="260098" y="72009"/>
                    <a:pt x="260786" y="72595"/>
                  </a:cubicBezTo>
                  <a:cubicBezTo>
                    <a:pt x="261332" y="73041"/>
                    <a:pt x="262061" y="73243"/>
                    <a:pt x="262769" y="73364"/>
                  </a:cubicBezTo>
                  <a:cubicBezTo>
                    <a:pt x="263841" y="73559"/>
                    <a:pt x="264922" y="73655"/>
                    <a:pt x="266001" y="73655"/>
                  </a:cubicBezTo>
                  <a:cubicBezTo>
                    <a:pt x="267163" y="73655"/>
                    <a:pt x="268322" y="73544"/>
                    <a:pt x="269465" y="73324"/>
                  </a:cubicBezTo>
                  <a:cubicBezTo>
                    <a:pt x="269930" y="73263"/>
                    <a:pt x="270395" y="73101"/>
                    <a:pt x="270780" y="72818"/>
                  </a:cubicBezTo>
                  <a:cubicBezTo>
                    <a:pt x="271690" y="72069"/>
                    <a:pt x="271488" y="70593"/>
                    <a:pt x="270820" y="69622"/>
                  </a:cubicBezTo>
                  <a:cubicBezTo>
                    <a:pt x="270173" y="68651"/>
                    <a:pt x="269182" y="67943"/>
                    <a:pt x="268554" y="66951"/>
                  </a:cubicBezTo>
                  <a:cubicBezTo>
                    <a:pt x="267543" y="65333"/>
                    <a:pt x="267685" y="63249"/>
                    <a:pt x="268291" y="61449"/>
                  </a:cubicBezTo>
                  <a:cubicBezTo>
                    <a:pt x="268898" y="59648"/>
                    <a:pt x="269910" y="58010"/>
                    <a:pt x="270618" y="56229"/>
                  </a:cubicBezTo>
                  <a:cubicBezTo>
                    <a:pt x="270658" y="56088"/>
                    <a:pt x="270719" y="55926"/>
                    <a:pt x="270780" y="55784"/>
                  </a:cubicBezTo>
                  <a:cubicBezTo>
                    <a:pt x="279175" y="52163"/>
                    <a:pt x="283585" y="42493"/>
                    <a:pt x="284739" y="34158"/>
                  </a:cubicBezTo>
                  <a:cubicBezTo>
                    <a:pt x="285123" y="31306"/>
                    <a:pt x="285204" y="28413"/>
                    <a:pt x="284941" y="25561"/>
                  </a:cubicBezTo>
                  <a:cubicBezTo>
                    <a:pt x="284577" y="21009"/>
                    <a:pt x="283241" y="16599"/>
                    <a:pt x="281016" y="12613"/>
                  </a:cubicBezTo>
                  <a:cubicBezTo>
                    <a:pt x="278224" y="7738"/>
                    <a:pt x="273915" y="3712"/>
                    <a:pt x="268737" y="1507"/>
                  </a:cubicBezTo>
                  <a:cubicBezTo>
                    <a:pt x="267685" y="1042"/>
                    <a:pt x="266592" y="678"/>
                    <a:pt x="265479" y="394"/>
                  </a:cubicBezTo>
                  <a:cubicBezTo>
                    <a:pt x="264796" y="214"/>
                    <a:pt x="264162" y="0"/>
                    <a:pt x="263519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202;p60">
              <a:extLst>
                <a:ext uri="{FF2B5EF4-FFF2-40B4-BE49-F238E27FC236}">
                  <a16:creationId xmlns:a16="http://schemas.microsoft.com/office/drawing/2014/main" id="{DFECB9AF-EEB9-4775-98D0-3F61ADD0CCFB}"/>
                </a:ext>
              </a:extLst>
            </p:cNvPr>
            <p:cNvSpPr/>
            <p:nvPr/>
          </p:nvSpPr>
          <p:spPr>
            <a:xfrm>
              <a:off x="6566600" y="2031575"/>
              <a:ext cx="19750" cy="9600"/>
            </a:xfrm>
            <a:custGeom>
              <a:avLst/>
              <a:gdLst/>
              <a:ahLst/>
              <a:cxnLst/>
              <a:rect l="l" t="t" r="r" b="b"/>
              <a:pathLst>
                <a:path w="790" h="384" extrusionOk="0">
                  <a:moveTo>
                    <a:pt x="374" y="1"/>
                  </a:moveTo>
                  <a:cubicBezTo>
                    <a:pt x="304" y="1"/>
                    <a:pt x="233" y="11"/>
                    <a:pt x="162" y="31"/>
                  </a:cubicBezTo>
                  <a:cubicBezTo>
                    <a:pt x="0" y="51"/>
                    <a:pt x="41" y="294"/>
                    <a:pt x="162" y="335"/>
                  </a:cubicBezTo>
                  <a:lnTo>
                    <a:pt x="182" y="335"/>
                  </a:lnTo>
                  <a:cubicBezTo>
                    <a:pt x="271" y="364"/>
                    <a:pt x="360" y="383"/>
                    <a:pt x="449" y="383"/>
                  </a:cubicBezTo>
                  <a:cubicBezTo>
                    <a:pt x="481" y="383"/>
                    <a:pt x="514" y="381"/>
                    <a:pt x="546" y="375"/>
                  </a:cubicBezTo>
                  <a:cubicBezTo>
                    <a:pt x="728" y="355"/>
                    <a:pt x="789" y="51"/>
                    <a:pt x="587" y="31"/>
                  </a:cubicBezTo>
                  <a:cubicBezTo>
                    <a:pt x="516" y="11"/>
                    <a:pt x="445" y="1"/>
                    <a:pt x="374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203;p60">
              <a:extLst>
                <a:ext uri="{FF2B5EF4-FFF2-40B4-BE49-F238E27FC236}">
                  <a16:creationId xmlns:a16="http://schemas.microsoft.com/office/drawing/2014/main" id="{C10BAFC1-5340-4709-A460-ACE814E36447}"/>
                </a:ext>
              </a:extLst>
            </p:cNvPr>
            <p:cNvSpPr/>
            <p:nvPr/>
          </p:nvSpPr>
          <p:spPr>
            <a:xfrm>
              <a:off x="6037225" y="2773525"/>
              <a:ext cx="174350" cy="195425"/>
            </a:xfrm>
            <a:custGeom>
              <a:avLst/>
              <a:gdLst/>
              <a:ahLst/>
              <a:cxnLst/>
              <a:rect l="l" t="t" r="r" b="b"/>
              <a:pathLst>
                <a:path w="6974" h="7817" extrusionOk="0">
                  <a:moveTo>
                    <a:pt x="4965" y="0"/>
                  </a:moveTo>
                  <a:cubicBezTo>
                    <a:pt x="2061" y="0"/>
                    <a:pt x="1" y="4087"/>
                    <a:pt x="237" y="6605"/>
                  </a:cubicBezTo>
                  <a:cubicBezTo>
                    <a:pt x="237" y="6970"/>
                    <a:pt x="358" y="7334"/>
                    <a:pt x="621" y="7597"/>
                  </a:cubicBezTo>
                  <a:cubicBezTo>
                    <a:pt x="790" y="7750"/>
                    <a:pt x="1000" y="7817"/>
                    <a:pt x="1221" y="7817"/>
                  </a:cubicBezTo>
                  <a:cubicBezTo>
                    <a:pt x="1610" y="7817"/>
                    <a:pt x="2029" y="7610"/>
                    <a:pt x="2300" y="7313"/>
                  </a:cubicBezTo>
                  <a:cubicBezTo>
                    <a:pt x="2725" y="6868"/>
                    <a:pt x="2968" y="6241"/>
                    <a:pt x="3332" y="5715"/>
                  </a:cubicBezTo>
                  <a:cubicBezTo>
                    <a:pt x="3777" y="5088"/>
                    <a:pt x="4445" y="4663"/>
                    <a:pt x="5072" y="4198"/>
                  </a:cubicBezTo>
                  <a:cubicBezTo>
                    <a:pt x="5699" y="3753"/>
                    <a:pt x="6306" y="3247"/>
                    <a:pt x="6630" y="2539"/>
                  </a:cubicBezTo>
                  <a:cubicBezTo>
                    <a:pt x="6974" y="1831"/>
                    <a:pt x="6913" y="901"/>
                    <a:pt x="6326" y="415"/>
                  </a:cubicBezTo>
                  <a:cubicBezTo>
                    <a:pt x="6003" y="172"/>
                    <a:pt x="5618" y="31"/>
                    <a:pt x="5214" y="10"/>
                  </a:cubicBezTo>
                  <a:cubicBezTo>
                    <a:pt x="5130" y="4"/>
                    <a:pt x="5047" y="0"/>
                    <a:pt x="496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204;p60">
              <a:extLst>
                <a:ext uri="{FF2B5EF4-FFF2-40B4-BE49-F238E27FC236}">
                  <a16:creationId xmlns:a16="http://schemas.microsoft.com/office/drawing/2014/main" id="{77C0F90F-76FD-4514-8951-78CAF715B1B9}"/>
                </a:ext>
              </a:extLst>
            </p:cNvPr>
            <p:cNvSpPr/>
            <p:nvPr/>
          </p:nvSpPr>
          <p:spPr>
            <a:xfrm>
              <a:off x="6172525" y="2712275"/>
              <a:ext cx="112900" cy="61025"/>
            </a:xfrm>
            <a:custGeom>
              <a:avLst/>
              <a:gdLst/>
              <a:ahLst/>
              <a:cxnLst/>
              <a:rect l="l" t="t" r="r" b="b"/>
              <a:pathLst>
                <a:path w="4516" h="2441" extrusionOk="0">
                  <a:moveTo>
                    <a:pt x="2808" y="1"/>
                  </a:moveTo>
                  <a:cubicBezTo>
                    <a:pt x="1547" y="1"/>
                    <a:pt x="0" y="1186"/>
                    <a:pt x="1501" y="2056"/>
                  </a:cubicBezTo>
                  <a:cubicBezTo>
                    <a:pt x="1946" y="2319"/>
                    <a:pt x="2431" y="2440"/>
                    <a:pt x="2937" y="2440"/>
                  </a:cubicBezTo>
                  <a:cubicBezTo>
                    <a:pt x="3301" y="2440"/>
                    <a:pt x="3686" y="2319"/>
                    <a:pt x="3969" y="2056"/>
                  </a:cubicBezTo>
                  <a:cubicBezTo>
                    <a:pt x="4515" y="1510"/>
                    <a:pt x="4171" y="458"/>
                    <a:pt x="3463" y="134"/>
                  </a:cubicBezTo>
                  <a:cubicBezTo>
                    <a:pt x="3269" y="42"/>
                    <a:pt x="3044" y="1"/>
                    <a:pt x="2808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205;p60">
              <a:extLst>
                <a:ext uri="{FF2B5EF4-FFF2-40B4-BE49-F238E27FC236}">
                  <a16:creationId xmlns:a16="http://schemas.microsoft.com/office/drawing/2014/main" id="{33626FB3-E423-44B7-954E-41CFBAFD208D}"/>
                </a:ext>
              </a:extLst>
            </p:cNvPr>
            <p:cNvSpPr/>
            <p:nvPr/>
          </p:nvSpPr>
          <p:spPr>
            <a:xfrm>
              <a:off x="6223700" y="2797800"/>
              <a:ext cx="124925" cy="79400"/>
            </a:xfrm>
            <a:custGeom>
              <a:avLst/>
              <a:gdLst/>
              <a:ahLst/>
              <a:cxnLst/>
              <a:rect l="l" t="t" r="r" b="b"/>
              <a:pathLst>
                <a:path w="4997" h="3176" extrusionOk="0">
                  <a:moveTo>
                    <a:pt x="2618" y="0"/>
                  </a:moveTo>
                  <a:cubicBezTo>
                    <a:pt x="1956" y="0"/>
                    <a:pt x="1265" y="217"/>
                    <a:pt x="809" y="658"/>
                  </a:cubicBezTo>
                  <a:cubicBezTo>
                    <a:pt x="0" y="1447"/>
                    <a:pt x="465" y="2317"/>
                    <a:pt x="1275" y="2822"/>
                  </a:cubicBezTo>
                  <a:cubicBezTo>
                    <a:pt x="1672" y="3056"/>
                    <a:pt x="2124" y="3175"/>
                    <a:pt x="2580" y="3175"/>
                  </a:cubicBezTo>
                  <a:cubicBezTo>
                    <a:pt x="2911" y="3175"/>
                    <a:pt x="3245" y="3112"/>
                    <a:pt x="3561" y="2984"/>
                  </a:cubicBezTo>
                  <a:cubicBezTo>
                    <a:pt x="3985" y="2863"/>
                    <a:pt x="4329" y="2580"/>
                    <a:pt x="4552" y="2216"/>
                  </a:cubicBezTo>
                  <a:cubicBezTo>
                    <a:pt x="4997" y="1386"/>
                    <a:pt x="4248" y="334"/>
                    <a:pt x="3338" y="91"/>
                  </a:cubicBezTo>
                  <a:cubicBezTo>
                    <a:pt x="3112" y="31"/>
                    <a:pt x="2867" y="0"/>
                    <a:pt x="261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206;p60">
              <a:extLst>
                <a:ext uri="{FF2B5EF4-FFF2-40B4-BE49-F238E27FC236}">
                  <a16:creationId xmlns:a16="http://schemas.microsoft.com/office/drawing/2014/main" id="{D5F3931D-C314-405A-BF24-1321CB469F9B}"/>
                </a:ext>
              </a:extLst>
            </p:cNvPr>
            <p:cNvSpPr/>
            <p:nvPr/>
          </p:nvSpPr>
          <p:spPr>
            <a:xfrm>
              <a:off x="6323825" y="2686725"/>
              <a:ext cx="167425" cy="74850"/>
            </a:xfrm>
            <a:custGeom>
              <a:avLst/>
              <a:gdLst/>
              <a:ahLst/>
              <a:cxnLst/>
              <a:rect l="l" t="t" r="r" b="b"/>
              <a:pathLst>
                <a:path w="6697" h="2994" extrusionOk="0">
                  <a:moveTo>
                    <a:pt x="3479" y="0"/>
                  </a:moveTo>
                  <a:cubicBezTo>
                    <a:pt x="3300" y="0"/>
                    <a:pt x="3120" y="9"/>
                    <a:pt x="2941" y="27"/>
                  </a:cubicBezTo>
                  <a:lnTo>
                    <a:pt x="2941" y="27"/>
                  </a:lnTo>
                  <a:cubicBezTo>
                    <a:pt x="2834" y="17"/>
                    <a:pt x="2726" y="12"/>
                    <a:pt x="2618" y="12"/>
                  </a:cubicBezTo>
                  <a:cubicBezTo>
                    <a:pt x="1991" y="12"/>
                    <a:pt x="1348" y="179"/>
                    <a:pt x="729" y="347"/>
                  </a:cubicBezTo>
                  <a:cubicBezTo>
                    <a:pt x="567" y="387"/>
                    <a:pt x="405" y="448"/>
                    <a:pt x="264" y="549"/>
                  </a:cubicBezTo>
                  <a:cubicBezTo>
                    <a:pt x="102" y="711"/>
                    <a:pt x="1" y="913"/>
                    <a:pt x="1" y="1136"/>
                  </a:cubicBezTo>
                  <a:cubicBezTo>
                    <a:pt x="1" y="1783"/>
                    <a:pt x="385" y="2390"/>
                    <a:pt x="972" y="2673"/>
                  </a:cubicBezTo>
                  <a:cubicBezTo>
                    <a:pt x="1432" y="2887"/>
                    <a:pt x="1946" y="2994"/>
                    <a:pt x="2458" y="2994"/>
                  </a:cubicBezTo>
                  <a:cubicBezTo>
                    <a:pt x="2577" y="2994"/>
                    <a:pt x="2695" y="2988"/>
                    <a:pt x="2813" y="2977"/>
                  </a:cubicBezTo>
                  <a:cubicBezTo>
                    <a:pt x="4006" y="2896"/>
                    <a:pt x="5139" y="2532"/>
                    <a:pt x="6151" y="1904"/>
                  </a:cubicBezTo>
                  <a:cubicBezTo>
                    <a:pt x="6312" y="1824"/>
                    <a:pt x="6454" y="1702"/>
                    <a:pt x="6535" y="1540"/>
                  </a:cubicBezTo>
                  <a:cubicBezTo>
                    <a:pt x="6697" y="1156"/>
                    <a:pt x="6272" y="772"/>
                    <a:pt x="5908" y="569"/>
                  </a:cubicBezTo>
                  <a:cubicBezTo>
                    <a:pt x="5143" y="194"/>
                    <a:pt x="4313" y="0"/>
                    <a:pt x="347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207;p60">
              <a:extLst>
                <a:ext uri="{FF2B5EF4-FFF2-40B4-BE49-F238E27FC236}">
                  <a16:creationId xmlns:a16="http://schemas.microsoft.com/office/drawing/2014/main" id="{9D09555D-8A29-4E8C-8E6C-1009244F8DBE}"/>
                </a:ext>
              </a:extLst>
            </p:cNvPr>
            <p:cNvSpPr/>
            <p:nvPr/>
          </p:nvSpPr>
          <p:spPr>
            <a:xfrm>
              <a:off x="6732025" y="1939375"/>
              <a:ext cx="75700" cy="50225"/>
            </a:xfrm>
            <a:custGeom>
              <a:avLst/>
              <a:gdLst/>
              <a:ahLst/>
              <a:cxnLst/>
              <a:rect l="l" t="t" r="r" b="b"/>
              <a:pathLst>
                <a:path w="3028" h="2009" extrusionOk="0">
                  <a:moveTo>
                    <a:pt x="1630" y="1"/>
                  </a:moveTo>
                  <a:cubicBezTo>
                    <a:pt x="820" y="1"/>
                    <a:pt x="0" y="666"/>
                    <a:pt x="221" y="1696"/>
                  </a:cubicBezTo>
                  <a:cubicBezTo>
                    <a:pt x="241" y="1858"/>
                    <a:pt x="362" y="1959"/>
                    <a:pt x="504" y="2000"/>
                  </a:cubicBezTo>
                  <a:cubicBezTo>
                    <a:pt x="524" y="2006"/>
                    <a:pt x="542" y="2009"/>
                    <a:pt x="560" y="2009"/>
                  </a:cubicBezTo>
                  <a:cubicBezTo>
                    <a:pt x="594" y="2009"/>
                    <a:pt x="625" y="2000"/>
                    <a:pt x="666" y="2000"/>
                  </a:cubicBezTo>
                  <a:cubicBezTo>
                    <a:pt x="868" y="1959"/>
                    <a:pt x="1010" y="1757"/>
                    <a:pt x="969" y="1555"/>
                  </a:cubicBezTo>
                  <a:cubicBezTo>
                    <a:pt x="835" y="1068"/>
                    <a:pt x="1222" y="749"/>
                    <a:pt x="1599" y="749"/>
                  </a:cubicBezTo>
                  <a:cubicBezTo>
                    <a:pt x="1849" y="749"/>
                    <a:pt x="2095" y="888"/>
                    <a:pt x="2183" y="1211"/>
                  </a:cubicBezTo>
                  <a:cubicBezTo>
                    <a:pt x="2250" y="1388"/>
                    <a:pt x="2389" y="1463"/>
                    <a:pt x="2530" y="1463"/>
                  </a:cubicBezTo>
                  <a:cubicBezTo>
                    <a:pt x="2775" y="1463"/>
                    <a:pt x="3027" y="1236"/>
                    <a:pt x="2911" y="927"/>
                  </a:cubicBezTo>
                  <a:cubicBezTo>
                    <a:pt x="2680" y="282"/>
                    <a:pt x="2157" y="1"/>
                    <a:pt x="1630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208;p60">
              <a:extLst>
                <a:ext uri="{FF2B5EF4-FFF2-40B4-BE49-F238E27FC236}">
                  <a16:creationId xmlns:a16="http://schemas.microsoft.com/office/drawing/2014/main" id="{FAB75432-D048-403C-9E1A-BE41CEFBE843}"/>
                </a:ext>
              </a:extLst>
            </p:cNvPr>
            <p:cNvSpPr/>
            <p:nvPr/>
          </p:nvSpPr>
          <p:spPr>
            <a:xfrm>
              <a:off x="6622725" y="2103150"/>
              <a:ext cx="122925" cy="45725"/>
            </a:xfrm>
            <a:custGeom>
              <a:avLst/>
              <a:gdLst/>
              <a:ahLst/>
              <a:cxnLst/>
              <a:rect l="l" t="t" r="r" b="b"/>
              <a:pathLst>
                <a:path w="4917" h="1829" extrusionOk="0">
                  <a:moveTo>
                    <a:pt x="4917" y="0"/>
                  </a:moveTo>
                  <a:lnTo>
                    <a:pt x="1" y="1821"/>
                  </a:lnTo>
                  <a:cubicBezTo>
                    <a:pt x="113" y="1826"/>
                    <a:pt x="225" y="1829"/>
                    <a:pt x="338" y="1829"/>
                  </a:cubicBezTo>
                  <a:cubicBezTo>
                    <a:pt x="2040" y="1829"/>
                    <a:pt x="3816" y="1253"/>
                    <a:pt x="4917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209;p60">
              <a:extLst>
                <a:ext uri="{FF2B5EF4-FFF2-40B4-BE49-F238E27FC236}">
                  <a16:creationId xmlns:a16="http://schemas.microsoft.com/office/drawing/2014/main" id="{A76310CD-9003-4F35-B0ED-0AE80B5C3AF1}"/>
                </a:ext>
              </a:extLst>
            </p:cNvPr>
            <p:cNvSpPr/>
            <p:nvPr/>
          </p:nvSpPr>
          <p:spPr>
            <a:xfrm>
              <a:off x="7011650" y="3075200"/>
              <a:ext cx="35925" cy="164900"/>
            </a:xfrm>
            <a:custGeom>
              <a:avLst/>
              <a:gdLst/>
              <a:ahLst/>
              <a:cxnLst/>
              <a:rect l="l" t="t" r="r" b="b"/>
              <a:pathLst>
                <a:path w="1437" h="659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2145"/>
                    <a:pt x="628" y="4390"/>
                    <a:pt x="304" y="6596"/>
                  </a:cubicBezTo>
                  <a:cubicBezTo>
                    <a:pt x="972" y="5584"/>
                    <a:pt x="1437" y="4734"/>
                    <a:pt x="1376" y="3521"/>
                  </a:cubicBezTo>
                  <a:cubicBezTo>
                    <a:pt x="1275" y="2226"/>
                    <a:pt x="810" y="1012"/>
                    <a:pt x="1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210;p60">
              <a:extLst>
                <a:ext uri="{FF2B5EF4-FFF2-40B4-BE49-F238E27FC236}">
                  <a16:creationId xmlns:a16="http://schemas.microsoft.com/office/drawing/2014/main" id="{8C01A7C0-78FB-49C8-ACB7-9547E3C9DCE1}"/>
                </a:ext>
              </a:extLst>
            </p:cNvPr>
            <p:cNvSpPr/>
            <p:nvPr/>
          </p:nvSpPr>
          <p:spPr>
            <a:xfrm>
              <a:off x="6084100" y="3236025"/>
              <a:ext cx="78925" cy="110275"/>
            </a:xfrm>
            <a:custGeom>
              <a:avLst/>
              <a:gdLst/>
              <a:ahLst/>
              <a:cxnLst/>
              <a:rect l="l" t="t" r="r" b="b"/>
              <a:pathLst>
                <a:path w="3157" h="4411" extrusionOk="0">
                  <a:moveTo>
                    <a:pt x="1" y="1"/>
                  </a:moveTo>
                  <a:lnTo>
                    <a:pt x="1" y="1"/>
                  </a:lnTo>
                  <a:cubicBezTo>
                    <a:pt x="547" y="1963"/>
                    <a:pt x="1376" y="3440"/>
                    <a:pt x="3156" y="4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211;p60">
              <a:extLst>
                <a:ext uri="{FF2B5EF4-FFF2-40B4-BE49-F238E27FC236}">
                  <a16:creationId xmlns:a16="http://schemas.microsoft.com/office/drawing/2014/main" id="{1CD5AE6D-20A7-469B-87CC-B0559D6A4F4C}"/>
                </a:ext>
              </a:extLst>
            </p:cNvPr>
            <p:cNvSpPr/>
            <p:nvPr/>
          </p:nvSpPr>
          <p:spPr>
            <a:xfrm>
              <a:off x="6407275" y="3347800"/>
              <a:ext cx="98150" cy="287300"/>
            </a:xfrm>
            <a:custGeom>
              <a:avLst/>
              <a:gdLst/>
              <a:ahLst/>
              <a:cxnLst/>
              <a:rect l="l" t="t" r="r" b="b"/>
              <a:pathLst>
                <a:path w="3926" h="11492" extrusionOk="0">
                  <a:moveTo>
                    <a:pt x="1295" y="1"/>
                  </a:moveTo>
                  <a:cubicBezTo>
                    <a:pt x="1" y="4026"/>
                    <a:pt x="1012" y="8436"/>
                    <a:pt x="3925" y="11491"/>
                  </a:cubicBezTo>
                  <a:cubicBezTo>
                    <a:pt x="2327" y="8436"/>
                    <a:pt x="1619" y="3440"/>
                    <a:pt x="1295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212;p60">
              <a:extLst>
                <a:ext uri="{FF2B5EF4-FFF2-40B4-BE49-F238E27FC236}">
                  <a16:creationId xmlns:a16="http://schemas.microsoft.com/office/drawing/2014/main" id="{B5B11742-313E-4C30-A6E0-68547450A2B8}"/>
                </a:ext>
              </a:extLst>
            </p:cNvPr>
            <p:cNvSpPr/>
            <p:nvPr/>
          </p:nvSpPr>
          <p:spPr>
            <a:xfrm>
              <a:off x="6688475" y="3379150"/>
              <a:ext cx="1025" cy="14200"/>
            </a:xfrm>
            <a:custGeom>
              <a:avLst/>
              <a:gdLst/>
              <a:ahLst/>
              <a:cxnLst/>
              <a:rect l="l" t="t" r="r" b="b"/>
              <a:pathLst>
                <a:path w="41" h="568" extrusionOk="0">
                  <a:moveTo>
                    <a:pt x="1" y="304"/>
                  </a:moveTo>
                  <a:cubicBezTo>
                    <a:pt x="1" y="203"/>
                    <a:pt x="1" y="102"/>
                    <a:pt x="21" y="1"/>
                  </a:cubicBezTo>
                  <a:cubicBezTo>
                    <a:pt x="1" y="102"/>
                    <a:pt x="1" y="203"/>
                    <a:pt x="1" y="304"/>
                  </a:cubicBezTo>
                  <a:cubicBezTo>
                    <a:pt x="1" y="385"/>
                    <a:pt x="21" y="486"/>
                    <a:pt x="41" y="567"/>
                  </a:cubicBezTo>
                  <a:cubicBezTo>
                    <a:pt x="21" y="486"/>
                    <a:pt x="1" y="385"/>
                    <a:pt x="1" y="304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0B9F809C-8CF9-4199-BF63-CF065DD5E874}"/>
              </a:ext>
            </a:extLst>
          </p:cNvPr>
          <p:cNvSpPr/>
          <p:nvPr/>
        </p:nvSpPr>
        <p:spPr>
          <a:xfrm>
            <a:off x="3624587" y="430926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8" name="Botão de ação: Som 7">
            <a:hlinkClick r:id="" action="ppaction://noaction" highlightClick="1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62B903AF-6663-4656-A148-7ADEC7866775}"/>
              </a:ext>
            </a:extLst>
          </p:cNvPr>
          <p:cNvSpPr/>
          <p:nvPr/>
        </p:nvSpPr>
        <p:spPr>
          <a:xfrm>
            <a:off x="3788670" y="4661375"/>
            <a:ext cx="274794" cy="325206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11" name="Google Shape;1105;p58">
            <a:extLst>
              <a:ext uri="{FF2B5EF4-FFF2-40B4-BE49-F238E27FC236}">
                <a16:creationId xmlns:a16="http://schemas.microsoft.com/office/drawing/2014/main" id="{BC908A02-8B83-4993-8E67-74F2CFAC6A3E}"/>
              </a:ext>
            </a:extLst>
          </p:cNvPr>
          <p:cNvGrpSpPr/>
          <p:nvPr/>
        </p:nvGrpSpPr>
        <p:grpSpPr>
          <a:xfrm flipH="1">
            <a:off x="6300212" y="3634684"/>
            <a:ext cx="1319815" cy="1503002"/>
            <a:chOff x="2652650" y="1634050"/>
            <a:chExt cx="1400900" cy="1363725"/>
          </a:xfrm>
        </p:grpSpPr>
        <p:sp>
          <p:nvSpPr>
            <p:cNvPr id="212" name="Google Shape;1106;p58">
              <a:extLst>
                <a:ext uri="{FF2B5EF4-FFF2-40B4-BE49-F238E27FC236}">
                  <a16:creationId xmlns:a16="http://schemas.microsoft.com/office/drawing/2014/main" id="{0A9F66E7-C10C-4A1B-A648-06AF477070B1}"/>
                </a:ext>
              </a:extLst>
            </p:cNvPr>
            <p:cNvSpPr/>
            <p:nvPr/>
          </p:nvSpPr>
          <p:spPr>
            <a:xfrm>
              <a:off x="3728300" y="1658375"/>
              <a:ext cx="316900" cy="257000"/>
            </a:xfrm>
            <a:custGeom>
              <a:avLst/>
              <a:gdLst/>
              <a:ahLst/>
              <a:cxnLst/>
              <a:rect l="l" t="t" r="r" b="b"/>
              <a:pathLst>
                <a:path w="12676" h="10280" extrusionOk="0">
                  <a:moveTo>
                    <a:pt x="12675" y="0"/>
                  </a:moveTo>
                  <a:lnTo>
                    <a:pt x="9150" y="1915"/>
                  </a:lnTo>
                  <a:cubicBezTo>
                    <a:pt x="7174" y="3739"/>
                    <a:pt x="4894" y="5259"/>
                    <a:pt x="2463" y="6353"/>
                  </a:cubicBezTo>
                  <a:cubicBezTo>
                    <a:pt x="1855" y="6627"/>
                    <a:pt x="1156" y="6900"/>
                    <a:pt x="700" y="7386"/>
                  </a:cubicBezTo>
                  <a:cubicBezTo>
                    <a:pt x="244" y="7873"/>
                    <a:pt x="0" y="8693"/>
                    <a:pt x="274" y="9241"/>
                  </a:cubicBezTo>
                  <a:cubicBezTo>
                    <a:pt x="639" y="9848"/>
                    <a:pt x="1399" y="10061"/>
                    <a:pt x="2067" y="10122"/>
                  </a:cubicBezTo>
                  <a:cubicBezTo>
                    <a:pt x="2868" y="10228"/>
                    <a:pt x="3669" y="10279"/>
                    <a:pt x="4470" y="10279"/>
                  </a:cubicBezTo>
                  <a:cubicBezTo>
                    <a:pt x="5736" y="10279"/>
                    <a:pt x="7002" y="10151"/>
                    <a:pt x="8268" y="9909"/>
                  </a:cubicBezTo>
                  <a:cubicBezTo>
                    <a:pt x="8542" y="9879"/>
                    <a:pt x="12280" y="8785"/>
                    <a:pt x="12402" y="8572"/>
                  </a:cubicBezTo>
                  <a:cubicBezTo>
                    <a:pt x="12554" y="8237"/>
                    <a:pt x="7873" y="7751"/>
                    <a:pt x="7934" y="7386"/>
                  </a:cubicBezTo>
                  <a:cubicBezTo>
                    <a:pt x="7964" y="7082"/>
                    <a:pt x="9332" y="4894"/>
                    <a:pt x="12675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107;p58">
              <a:extLst>
                <a:ext uri="{FF2B5EF4-FFF2-40B4-BE49-F238E27FC236}">
                  <a16:creationId xmlns:a16="http://schemas.microsoft.com/office/drawing/2014/main" id="{F468ECC9-F1DB-46A5-803C-9248628A63E5}"/>
                </a:ext>
              </a:extLst>
            </p:cNvPr>
            <p:cNvSpPr/>
            <p:nvPr/>
          </p:nvSpPr>
          <p:spPr>
            <a:xfrm>
              <a:off x="3920550" y="1822750"/>
              <a:ext cx="120100" cy="61325"/>
            </a:xfrm>
            <a:custGeom>
              <a:avLst/>
              <a:gdLst/>
              <a:ahLst/>
              <a:cxnLst/>
              <a:rect l="l" t="t" r="r" b="b"/>
              <a:pathLst>
                <a:path w="4804" h="2453" extrusionOk="0">
                  <a:moveTo>
                    <a:pt x="1900" y="0"/>
                  </a:moveTo>
                  <a:cubicBezTo>
                    <a:pt x="1132" y="0"/>
                    <a:pt x="540" y="1326"/>
                    <a:pt x="1" y="2149"/>
                  </a:cubicBezTo>
                  <a:lnTo>
                    <a:pt x="4408" y="2453"/>
                  </a:lnTo>
                  <a:cubicBezTo>
                    <a:pt x="4347" y="1662"/>
                    <a:pt x="4803" y="295"/>
                    <a:pt x="4043" y="173"/>
                  </a:cubicBezTo>
                  <a:cubicBezTo>
                    <a:pt x="4005" y="166"/>
                    <a:pt x="3968" y="162"/>
                    <a:pt x="3932" y="162"/>
                  </a:cubicBezTo>
                  <a:cubicBezTo>
                    <a:pt x="3209" y="162"/>
                    <a:pt x="2765" y="1543"/>
                    <a:pt x="2128" y="2179"/>
                  </a:cubicBezTo>
                  <a:cubicBezTo>
                    <a:pt x="2128" y="1511"/>
                    <a:pt x="2736" y="204"/>
                    <a:pt x="2067" y="21"/>
                  </a:cubicBezTo>
                  <a:cubicBezTo>
                    <a:pt x="2011" y="7"/>
                    <a:pt x="1955" y="0"/>
                    <a:pt x="1900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108;p58">
              <a:extLst>
                <a:ext uri="{FF2B5EF4-FFF2-40B4-BE49-F238E27FC236}">
                  <a16:creationId xmlns:a16="http://schemas.microsoft.com/office/drawing/2014/main" id="{CCA0C1A5-8A88-4783-AA99-B0D17F39D008}"/>
                </a:ext>
              </a:extLst>
            </p:cNvPr>
            <p:cNvSpPr/>
            <p:nvPr/>
          </p:nvSpPr>
          <p:spPr>
            <a:xfrm>
              <a:off x="3835450" y="1722200"/>
              <a:ext cx="117800" cy="120175"/>
            </a:xfrm>
            <a:custGeom>
              <a:avLst/>
              <a:gdLst/>
              <a:ahLst/>
              <a:cxnLst/>
              <a:rect l="l" t="t" r="r" b="b"/>
              <a:pathLst>
                <a:path w="4712" h="4807" extrusionOk="0">
                  <a:moveTo>
                    <a:pt x="3253" y="1"/>
                  </a:moveTo>
                  <a:lnTo>
                    <a:pt x="0" y="3010"/>
                  </a:lnTo>
                  <a:cubicBezTo>
                    <a:pt x="711" y="3589"/>
                    <a:pt x="1558" y="4806"/>
                    <a:pt x="2187" y="4806"/>
                  </a:cubicBezTo>
                  <a:cubicBezTo>
                    <a:pt x="2285" y="4806"/>
                    <a:pt x="2377" y="4777"/>
                    <a:pt x="2462" y="4712"/>
                  </a:cubicBezTo>
                  <a:cubicBezTo>
                    <a:pt x="3161" y="4286"/>
                    <a:pt x="2006" y="2645"/>
                    <a:pt x="1794" y="1520"/>
                  </a:cubicBezTo>
                  <a:lnTo>
                    <a:pt x="1794" y="1520"/>
                  </a:lnTo>
                  <a:cubicBezTo>
                    <a:pt x="2401" y="2072"/>
                    <a:pt x="3158" y="3450"/>
                    <a:pt x="3770" y="3450"/>
                  </a:cubicBezTo>
                  <a:cubicBezTo>
                    <a:pt x="3832" y="3450"/>
                    <a:pt x="3893" y="3436"/>
                    <a:pt x="3952" y="3405"/>
                  </a:cubicBezTo>
                  <a:cubicBezTo>
                    <a:pt x="4712" y="2979"/>
                    <a:pt x="3709" y="1247"/>
                    <a:pt x="3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109;p58">
              <a:extLst>
                <a:ext uri="{FF2B5EF4-FFF2-40B4-BE49-F238E27FC236}">
                  <a16:creationId xmlns:a16="http://schemas.microsoft.com/office/drawing/2014/main" id="{9A6C8289-254B-4907-8346-8476B80953C4}"/>
                </a:ext>
              </a:extLst>
            </p:cNvPr>
            <p:cNvSpPr/>
            <p:nvPr/>
          </p:nvSpPr>
          <p:spPr>
            <a:xfrm>
              <a:off x="3791375" y="1798200"/>
              <a:ext cx="74500" cy="60400"/>
            </a:xfrm>
            <a:custGeom>
              <a:avLst/>
              <a:gdLst/>
              <a:ahLst/>
              <a:cxnLst/>
              <a:rect l="l" t="t" r="r" b="b"/>
              <a:pathLst>
                <a:path w="2980" h="2416" extrusionOk="0">
                  <a:moveTo>
                    <a:pt x="1520" y="0"/>
                  </a:moveTo>
                  <a:lnTo>
                    <a:pt x="0" y="1368"/>
                  </a:lnTo>
                  <a:cubicBezTo>
                    <a:pt x="646" y="1750"/>
                    <a:pt x="1630" y="2415"/>
                    <a:pt x="2213" y="2415"/>
                  </a:cubicBezTo>
                  <a:cubicBezTo>
                    <a:pt x="2371" y="2415"/>
                    <a:pt x="2500" y="2366"/>
                    <a:pt x="2584" y="2249"/>
                  </a:cubicBezTo>
                  <a:cubicBezTo>
                    <a:pt x="2979" y="1763"/>
                    <a:pt x="1976" y="760"/>
                    <a:pt x="1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110;p58">
              <a:extLst>
                <a:ext uri="{FF2B5EF4-FFF2-40B4-BE49-F238E27FC236}">
                  <a16:creationId xmlns:a16="http://schemas.microsoft.com/office/drawing/2014/main" id="{B27A4F07-2672-42DF-A122-C9B17D269440}"/>
                </a:ext>
              </a:extLst>
            </p:cNvPr>
            <p:cNvSpPr/>
            <p:nvPr/>
          </p:nvSpPr>
          <p:spPr>
            <a:xfrm>
              <a:off x="3916000" y="1722950"/>
              <a:ext cx="4575" cy="6125"/>
            </a:xfrm>
            <a:custGeom>
              <a:avLst/>
              <a:gdLst/>
              <a:ahLst/>
              <a:cxnLst/>
              <a:rect l="l" t="t" r="r" b="b"/>
              <a:pathLst>
                <a:path w="183" h="245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62"/>
                    <a:pt x="91" y="183"/>
                    <a:pt x="122" y="244"/>
                  </a:cubicBezTo>
                  <a:lnTo>
                    <a:pt x="183" y="183"/>
                  </a:lnTo>
                  <a:cubicBezTo>
                    <a:pt x="122" y="92"/>
                    <a:pt x="91" y="3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111;p58">
              <a:extLst>
                <a:ext uri="{FF2B5EF4-FFF2-40B4-BE49-F238E27FC236}">
                  <a16:creationId xmlns:a16="http://schemas.microsoft.com/office/drawing/2014/main" id="{4A7EE80B-F927-4BF4-BC80-BF123D18C47D}"/>
                </a:ext>
              </a:extLst>
            </p:cNvPr>
            <p:cNvSpPr/>
            <p:nvPr/>
          </p:nvSpPr>
          <p:spPr>
            <a:xfrm>
              <a:off x="3834675" y="1802750"/>
              <a:ext cx="2325" cy="2300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1" y="0"/>
                  </a:moveTo>
                  <a:cubicBezTo>
                    <a:pt x="31" y="31"/>
                    <a:pt x="62" y="61"/>
                    <a:pt x="62" y="92"/>
                  </a:cubicBezTo>
                  <a:lnTo>
                    <a:pt x="92" y="61"/>
                  </a:lnTo>
                  <a:cubicBezTo>
                    <a:pt x="62" y="31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112;p58">
              <a:extLst>
                <a:ext uri="{FF2B5EF4-FFF2-40B4-BE49-F238E27FC236}">
                  <a16:creationId xmlns:a16="http://schemas.microsoft.com/office/drawing/2014/main" id="{45341821-C161-4D41-9D1A-8ECC5E90A6A9}"/>
                </a:ext>
              </a:extLst>
            </p:cNvPr>
            <p:cNvSpPr/>
            <p:nvPr/>
          </p:nvSpPr>
          <p:spPr>
            <a:xfrm>
              <a:off x="3911425" y="1639375"/>
              <a:ext cx="139850" cy="143725"/>
            </a:xfrm>
            <a:custGeom>
              <a:avLst/>
              <a:gdLst/>
              <a:ahLst/>
              <a:cxnLst/>
              <a:rect l="l" t="t" r="r" b="b"/>
              <a:pathLst>
                <a:path w="5594" h="5749" extrusionOk="0">
                  <a:moveTo>
                    <a:pt x="3314" y="0"/>
                  </a:moveTo>
                  <a:lnTo>
                    <a:pt x="1" y="3040"/>
                  </a:lnTo>
                  <a:cubicBezTo>
                    <a:pt x="743" y="3947"/>
                    <a:pt x="1510" y="5748"/>
                    <a:pt x="2234" y="5748"/>
                  </a:cubicBezTo>
                  <a:cubicBezTo>
                    <a:pt x="2311" y="5748"/>
                    <a:pt x="2387" y="5728"/>
                    <a:pt x="2463" y="5684"/>
                  </a:cubicBezTo>
                  <a:cubicBezTo>
                    <a:pt x="3344" y="5228"/>
                    <a:pt x="1825" y="3101"/>
                    <a:pt x="1551" y="1763"/>
                  </a:cubicBezTo>
                  <a:lnTo>
                    <a:pt x="1551" y="1763"/>
                  </a:lnTo>
                  <a:cubicBezTo>
                    <a:pt x="2407" y="2368"/>
                    <a:pt x="3722" y="3577"/>
                    <a:pt x="4511" y="3577"/>
                  </a:cubicBezTo>
                  <a:cubicBezTo>
                    <a:pt x="4674" y="3577"/>
                    <a:pt x="4815" y="3525"/>
                    <a:pt x="4925" y="3405"/>
                  </a:cubicBezTo>
                  <a:cubicBezTo>
                    <a:pt x="5594" y="2706"/>
                    <a:pt x="3861" y="1125"/>
                    <a:pt x="3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113;p58">
              <a:extLst>
                <a:ext uri="{FF2B5EF4-FFF2-40B4-BE49-F238E27FC236}">
                  <a16:creationId xmlns:a16="http://schemas.microsoft.com/office/drawing/2014/main" id="{491909DB-4983-44CA-A7C9-015684448572}"/>
                </a:ext>
              </a:extLst>
            </p:cNvPr>
            <p:cNvSpPr/>
            <p:nvPr/>
          </p:nvSpPr>
          <p:spPr>
            <a:xfrm>
              <a:off x="2909900" y="1938450"/>
              <a:ext cx="607925" cy="628775"/>
            </a:xfrm>
            <a:custGeom>
              <a:avLst/>
              <a:gdLst/>
              <a:ahLst/>
              <a:cxnLst/>
              <a:rect l="l" t="t" r="r" b="b"/>
              <a:pathLst>
                <a:path w="24317" h="25151" extrusionOk="0">
                  <a:moveTo>
                    <a:pt x="6780" y="1"/>
                  </a:moveTo>
                  <a:cubicBezTo>
                    <a:pt x="6490" y="1"/>
                    <a:pt x="6226" y="111"/>
                    <a:pt x="6049" y="408"/>
                  </a:cubicBezTo>
                  <a:cubicBezTo>
                    <a:pt x="5988" y="560"/>
                    <a:pt x="5927" y="712"/>
                    <a:pt x="5897" y="864"/>
                  </a:cubicBezTo>
                  <a:cubicBezTo>
                    <a:pt x="5775" y="1563"/>
                    <a:pt x="5897" y="2141"/>
                    <a:pt x="6019" y="2840"/>
                  </a:cubicBezTo>
                  <a:cubicBezTo>
                    <a:pt x="6076" y="3417"/>
                    <a:pt x="6216" y="4131"/>
                    <a:pt x="6595" y="4618"/>
                  </a:cubicBezTo>
                  <a:lnTo>
                    <a:pt x="6595" y="4618"/>
                  </a:lnTo>
                  <a:cubicBezTo>
                    <a:pt x="6085" y="4011"/>
                    <a:pt x="5410" y="3470"/>
                    <a:pt x="4651" y="3266"/>
                  </a:cubicBezTo>
                  <a:cubicBezTo>
                    <a:pt x="4462" y="3208"/>
                    <a:pt x="4262" y="3179"/>
                    <a:pt x="4059" y="3179"/>
                  </a:cubicBezTo>
                  <a:cubicBezTo>
                    <a:pt x="3415" y="3179"/>
                    <a:pt x="2756" y="3470"/>
                    <a:pt x="2432" y="4025"/>
                  </a:cubicBezTo>
                  <a:cubicBezTo>
                    <a:pt x="1946" y="4816"/>
                    <a:pt x="2250" y="5819"/>
                    <a:pt x="2554" y="6639"/>
                  </a:cubicBezTo>
                  <a:cubicBezTo>
                    <a:pt x="2706" y="7035"/>
                    <a:pt x="2827" y="7430"/>
                    <a:pt x="3040" y="7795"/>
                  </a:cubicBezTo>
                  <a:cubicBezTo>
                    <a:pt x="3253" y="8129"/>
                    <a:pt x="3587" y="8585"/>
                    <a:pt x="3891" y="8798"/>
                  </a:cubicBezTo>
                  <a:cubicBezTo>
                    <a:pt x="3479" y="8682"/>
                    <a:pt x="3067" y="8629"/>
                    <a:pt x="2655" y="8629"/>
                  </a:cubicBezTo>
                  <a:cubicBezTo>
                    <a:pt x="2307" y="8629"/>
                    <a:pt x="1959" y="8667"/>
                    <a:pt x="1611" y="8737"/>
                  </a:cubicBezTo>
                  <a:cubicBezTo>
                    <a:pt x="1277" y="8798"/>
                    <a:pt x="973" y="8919"/>
                    <a:pt x="730" y="9162"/>
                  </a:cubicBezTo>
                  <a:cubicBezTo>
                    <a:pt x="395" y="9497"/>
                    <a:pt x="365" y="10044"/>
                    <a:pt x="517" y="10561"/>
                  </a:cubicBezTo>
                  <a:cubicBezTo>
                    <a:pt x="669" y="11047"/>
                    <a:pt x="1003" y="11472"/>
                    <a:pt x="1307" y="11837"/>
                  </a:cubicBezTo>
                  <a:cubicBezTo>
                    <a:pt x="1672" y="12293"/>
                    <a:pt x="2037" y="12749"/>
                    <a:pt x="2402" y="13205"/>
                  </a:cubicBezTo>
                  <a:cubicBezTo>
                    <a:pt x="2493" y="13296"/>
                    <a:pt x="2523" y="13327"/>
                    <a:pt x="2584" y="13327"/>
                  </a:cubicBezTo>
                  <a:cubicBezTo>
                    <a:pt x="2675" y="13327"/>
                    <a:pt x="2554" y="13478"/>
                    <a:pt x="2493" y="13478"/>
                  </a:cubicBezTo>
                  <a:cubicBezTo>
                    <a:pt x="1915" y="13509"/>
                    <a:pt x="1307" y="13661"/>
                    <a:pt x="851" y="14056"/>
                  </a:cubicBezTo>
                  <a:cubicBezTo>
                    <a:pt x="91" y="14694"/>
                    <a:pt x="0" y="15880"/>
                    <a:pt x="426" y="16792"/>
                  </a:cubicBezTo>
                  <a:cubicBezTo>
                    <a:pt x="821" y="17703"/>
                    <a:pt x="1520" y="18463"/>
                    <a:pt x="2280" y="19102"/>
                  </a:cubicBezTo>
                  <a:cubicBezTo>
                    <a:pt x="2055" y="19064"/>
                    <a:pt x="1820" y="19038"/>
                    <a:pt x="1594" y="19038"/>
                  </a:cubicBezTo>
                  <a:cubicBezTo>
                    <a:pt x="1087" y="19038"/>
                    <a:pt x="617" y="19168"/>
                    <a:pt x="365" y="19588"/>
                  </a:cubicBezTo>
                  <a:cubicBezTo>
                    <a:pt x="152" y="19892"/>
                    <a:pt x="152" y="20317"/>
                    <a:pt x="243" y="20713"/>
                  </a:cubicBezTo>
                  <a:cubicBezTo>
                    <a:pt x="608" y="22932"/>
                    <a:pt x="2554" y="24846"/>
                    <a:pt x="4833" y="25150"/>
                  </a:cubicBezTo>
                  <a:cubicBezTo>
                    <a:pt x="10669" y="20166"/>
                    <a:pt x="16961" y="15941"/>
                    <a:pt x="23770" y="12080"/>
                  </a:cubicBezTo>
                  <a:cubicBezTo>
                    <a:pt x="24317" y="10226"/>
                    <a:pt x="23922" y="8098"/>
                    <a:pt x="22645" y="6609"/>
                  </a:cubicBezTo>
                  <a:cubicBezTo>
                    <a:pt x="21703" y="6791"/>
                    <a:pt x="20943" y="7551"/>
                    <a:pt x="20913" y="8554"/>
                  </a:cubicBezTo>
                  <a:cubicBezTo>
                    <a:pt x="20791" y="6609"/>
                    <a:pt x="20457" y="4086"/>
                    <a:pt x="18633" y="3387"/>
                  </a:cubicBezTo>
                  <a:cubicBezTo>
                    <a:pt x="18551" y="3346"/>
                    <a:pt x="18466" y="3328"/>
                    <a:pt x="18380" y="3328"/>
                  </a:cubicBezTo>
                  <a:cubicBezTo>
                    <a:pt x="18022" y="3328"/>
                    <a:pt x="17661" y="3652"/>
                    <a:pt x="17539" y="3995"/>
                  </a:cubicBezTo>
                  <a:cubicBezTo>
                    <a:pt x="17387" y="4390"/>
                    <a:pt x="17447" y="4907"/>
                    <a:pt x="17539" y="5363"/>
                  </a:cubicBezTo>
                  <a:cubicBezTo>
                    <a:pt x="17547" y="5398"/>
                    <a:pt x="17534" y="5432"/>
                    <a:pt x="17515" y="5464"/>
                  </a:cubicBezTo>
                  <a:lnTo>
                    <a:pt x="17515" y="5464"/>
                  </a:lnTo>
                  <a:cubicBezTo>
                    <a:pt x="17348" y="4542"/>
                    <a:pt x="16963" y="3651"/>
                    <a:pt x="16414" y="2870"/>
                  </a:cubicBezTo>
                  <a:cubicBezTo>
                    <a:pt x="16046" y="2361"/>
                    <a:pt x="15256" y="1271"/>
                    <a:pt x="14511" y="1271"/>
                  </a:cubicBezTo>
                  <a:cubicBezTo>
                    <a:pt x="14456" y="1271"/>
                    <a:pt x="14401" y="1277"/>
                    <a:pt x="14347" y="1290"/>
                  </a:cubicBezTo>
                  <a:cubicBezTo>
                    <a:pt x="13891" y="1411"/>
                    <a:pt x="13800" y="1928"/>
                    <a:pt x="13770" y="2354"/>
                  </a:cubicBezTo>
                  <a:cubicBezTo>
                    <a:pt x="13739" y="2870"/>
                    <a:pt x="13891" y="3296"/>
                    <a:pt x="13982" y="3782"/>
                  </a:cubicBezTo>
                  <a:cubicBezTo>
                    <a:pt x="13678" y="2992"/>
                    <a:pt x="13344" y="2171"/>
                    <a:pt x="12858" y="1472"/>
                  </a:cubicBezTo>
                  <a:cubicBezTo>
                    <a:pt x="12311" y="804"/>
                    <a:pt x="11855" y="226"/>
                    <a:pt x="11004" y="135"/>
                  </a:cubicBezTo>
                  <a:cubicBezTo>
                    <a:pt x="10984" y="134"/>
                    <a:pt x="10965" y="133"/>
                    <a:pt x="10946" y="133"/>
                  </a:cubicBezTo>
                  <a:cubicBezTo>
                    <a:pt x="10361" y="133"/>
                    <a:pt x="9843" y="579"/>
                    <a:pt x="9666" y="1138"/>
                  </a:cubicBezTo>
                  <a:cubicBezTo>
                    <a:pt x="9471" y="1553"/>
                    <a:pt x="9491" y="2027"/>
                    <a:pt x="9523" y="2513"/>
                  </a:cubicBezTo>
                  <a:lnTo>
                    <a:pt x="9523" y="2513"/>
                  </a:lnTo>
                  <a:cubicBezTo>
                    <a:pt x="9309" y="1772"/>
                    <a:pt x="8848" y="1092"/>
                    <a:pt x="8207" y="591"/>
                  </a:cubicBezTo>
                  <a:cubicBezTo>
                    <a:pt x="7878" y="339"/>
                    <a:pt x="7290" y="1"/>
                    <a:pt x="678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114;p58">
              <a:extLst>
                <a:ext uri="{FF2B5EF4-FFF2-40B4-BE49-F238E27FC236}">
                  <a16:creationId xmlns:a16="http://schemas.microsoft.com/office/drawing/2014/main" id="{8C55BF5E-1138-4E14-BB77-A180EAB2596C}"/>
                </a:ext>
              </a:extLst>
            </p:cNvPr>
            <p:cNvSpPr/>
            <p:nvPr/>
          </p:nvSpPr>
          <p:spPr>
            <a:xfrm>
              <a:off x="3258675" y="2610500"/>
              <a:ext cx="121625" cy="312575"/>
            </a:xfrm>
            <a:custGeom>
              <a:avLst/>
              <a:gdLst/>
              <a:ahLst/>
              <a:cxnLst/>
              <a:rect l="l" t="t" r="r" b="b"/>
              <a:pathLst>
                <a:path w="4865" h="12503" extrusionOk="0">
                  <a:moveTo>
                    <a:pt x="4530" y="1"/>
                  </a:moveTo>
                  <a:lnTo>
                    <a:pt x="4530" y="1"/>
                  </a:lnTo>
                  <a:cubicBezTo>
                    <a:pt x="4379" y="91"/>
                    <a:pt x="3542" y="3406"/>
                    <a:pt x="3379" y="3406"/>
                  </a:cubicBezTo>
                  <a:cubicBezTo>
                    <a:pt x="3378" y="3406"/>
                    <a:pt x="3376" y="3406"/>
                    <a:pt x="3375" y="3405"/>
                  </a:cubicBezTo>
                  <a:cubicBezTo>
                    <a:pt x="3108" y="3257"/>
                    <a:pt x="2799" y="3189"/>
                    <a:pt x="2485" y="3189"/>
                  </a:cubicBezTo>
                  <a:cubicBezTo>
                    <a:pt x="2153" y="3189"/>
                    <a:pt x="1817" y="3265"/>
                    <a:pt x="1521" y="3405"/>
                  </a:cubicBezTo>
                  <a:cubicBezTo>
                    <a:pt x="943" y="3648"/>
                    <a:pt x="1" y="3952"/>
                    <a:pt x="183" y="4560"/>
                  </a:cubicBezTo>
                  <a:cubicBezTo>
                    <a:pt x="609" y="5867"/>
                    <a:pt x="487" y="7235"/>
                    <a:pt x="578" y="8572"/>
                  </a:cubicBezTo>
                  <a:cubicBezTo>
                    <a:pt x="691" y="10459"/>
                    <a:pt x="621" y="12503"/>
                    <a:pt x="2568" y="12503"/>
                  </a:cubicBezTo>
                  <a:cubicBezTo>
                    <a:pt x="2723" y="12503"/>
                    <a:pt x="2890" y="12490"/>
                    <a:pt x="3071" y="12463"/>
                  </a:cubicBezTo>
                  <a:cubicBezTo>
                    <a:pt x="3800" y="12372"/>
                    <a:pt x="4864" y="974"/>
                    <a:pt x="4530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115;p58">
              <a:extLst>
                <a:ext uri="{FF2B5EF4-FFF2-40B4-BE49-F238E27FC236}">
                  <a16:creationId xmlns:a16="http://schemas.microsoft.com/office/drawing/2014/main" id="{1DD0A89F-D53A-46F6-9580-B7E94872CC0A}"/>
                </a:ext>
              </a:extLst>
            </p:cNvPr>
            <p:cNvSpPr/>
            <p:nvPr/>
          </p:nvSpPr>
          <p:spPr>
            <a:xfrm>
              <a:off x="3259475" y="2695650"/>
              <a:ext cx="120050" cy="72950"/>
            </a:xfrm>
            <a:custGeom>
              <a:avLst/>
              <a:gdLst/>
              <a:ahLst/>
              <a:cxnLst/>
              <a:rect l="l" t="t" r="r" b="b"/>
              <a:pathLst>
                <a:path w="4802" h="2918" extrusionOk="0">
                  <a:moveTo>
                    <a:pt x="4416" y="0"/>
                  </a:moveTo>
                  <a:cubicBezTo>
                    <a:pt x="3274" y="0"/>
                    <a:pt x="0" y="650"/>
                    <a:pt x="151" y="1154"/>
                  </a:cubicBezTo>
                  <a:cubicBezTo>
                    <a:pt x="364" y="1732"/>
                    <a:pt x="425" y="2309"/>
                    <a:pt x="455" y="2917"/>
                  </a:cubicBezTo>
                  <a:cubicBezTo>
                    <a:pt x="1732" y="2522"/>
                    <a:pt x="3768" y="1367"/>
                    <a:pt x="4802" y="90"/>
                  </a:cubicBezTo>
                  <a:cubicBezTo>
                    <a:pt x="4797" y="28"/>
                    <a:pt x="4652" y="0"/>
                    <a:pt x="4416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116;p58">
              <a:extLst>
                <a:ext uri="{FF2B5EF4-FFF2-40B4-BE49-F238E27FC236}">
                  <a16:creationId xmlns:a16="http://schemas.microsoft.com/office/drawing/2014/main" id="{46F9DF49-E21A-4E79-A816-E86FEFF38694}"/>
                </a:ext>
              </a:extLst>
            </p:cNvPr>
            <p:cNvSpPr/>
            <p:nvPr/>
          </p:nvSpPr>
          <p:spPr>
            <a:xfrm>
              <a:off x="3621925" y="2281475"/>
              <a:ext cx="180100" cy="127475"/>
            </a:xfrm>
            <a:custGeom>
              <a:avLst/>
              <a:gdLst/>
              <a:ahLst/>
              <a:cxnLst/>
              <a:rect l="l" t="t" r="r" b="b"/>
              <a:pathLst>
                <a:path w="7204" h="5099" extrusionOk="0">
                  <a:moveTo>
                    <a:pt x="5471" y="1"/>
                  </a:moveTo>
                  <a:cubicBezTo>
                    <a:pt x="4377" y="1065"/>
                    <a:pt x="3131" y="1703"/>
                    <a:pt x="1672" y="1916"/>
                  </a:cubicBezTo>
                  <a:cubicBezTo>
                    <a:pt x="1337" y="1976"/>
                    <a:pt x="1003" y="2007"/>
                    <a:pt x="790" y="2189"/>
                  </a:cubicBezTo>
                  <a:cubicBezTo>
                    <a:pt x="517" y="2372"/>
                    <a:pt x="365" y="2767"/>
                    <a:pt x="274" y="3071"/>
                  </a:cubicBezTo>
                  <a:cubicBezTo>
                    <a:pt x="152" y="3709"/>
                    <a:pt x="0" y="4256"/>
                    <a:pt x="0" y="4864"/>
                  </a:cubicBezTo>
                  <a:cubicBezTo>
                    <a:pt x="620" y="5016"/>
                    <a:pt x="1253" y="5098"/>
                    <a:pt x="1881" y="5098"/>
                  </a:cubicBezTo>
                  <a:cubicBezTo>
                    <a:pt x="2638" y="5098"/>
                    <a:pt x="3389" y="4978"/>
                    <a:pt x="4103" y="4712"/>
                  </a:cubicBezTo>
                  <a:cubicBezTo>
                    <a:pt x="5411" y="4256"/>
                    <a:pt x="6566" y="3283"/>
                    <a:pt x="7204" y="2068"/>
                  </a:cubicBezTo>
                  <a:cubicBezTo>
                    <a:pt x="6839" y="1247"/>
                    <a:pt x="6292" y="487"/>
                    <a:pt x="5471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117;p58">
              <a:extLst>
                <a:ext uri="{FF2B5EF4-FFF2-40B4-BE49-F238E27FC236}">
                  <a16:creationId xmlns:a16="http://schemas.microsoft.com/office/drawing/2014/main" id="{47DCAB46-7864-41A5-BD9C-A3DD1E7DA4AF}"/>
                </a:ext>
              </a:extLst>
            </p:cNvPr>
            <p:cNvSpPr/>
            <p:nvPr/>
          </p:nvSpPr>
          <p:spPr>
            <a:xfrm>
              <a:off x="3628750" y="2319475"/>
              <a:ext cx="76775" cy="89700"/>
            </a:xfrm>
            <a:custGeom>
              <a:avLst/>
              <a:gdLst/>
              <a:ahLst/>
              <a:cxnLst/>
              <a:rect l="l" t="t" r="r" b="b"/>
              <a:pathLst>
                <a:path w="3071" h="3588" extrusionOk="0">
                  <a:moveTo>
                    <a:pt x="3071" y="0"/>
                  </a:moveTo>
                  <a:lnTo>
                    <a:pt x="3071" y="0"/>
                  </a:lnTo>
                  <a:cubicBezTo>
                    <a:pt x="2523" y="213"/>
                    <a:pt x="2007" y="365"/>
                    <a:pt x="1429" y="456"/>
                  </a:cubicBezTo>
                  <a:cubicBezTo>
                    <a:pt x="1125" y="487"/>
                    <a:pt x="791" y="517"/>
                    <a:pt x="548" y="700"/>
                  </a:cubicBezTo>
                  <a:cubicBezTo>
                    <a:pt x="274" y="912"/>
                    <a:pt x="122" y="1277"/>
                    <a:pt x="61" y="1581"/>
                  </a:cubicBezTo>
                  <a:cubicBezTo>
                    <a:pt x="61" y="1611"/>
                    <a:pt x="61" y="1611"/>
                    <a:pt x="1" y="1672"/>
                  </a:cubicBezTo>
                  <a:lnTo>
                    <a:pt x="274" y="3496"/>
                  </a:lnTo>
                  <a:cubicBezTo>
                    <a:pt x="669" y="3557"/>
                    <a:pt x="1034" y="3587"/>
                    <a:pt x="1460" y="3587"/>
                  </a:cubicBezTo>
                  <a:cubicBezTo>
                    <a:pt x="2311" y="2584"/>
                    <a:pt x="2858" y="1307"/>
                    <a:pt x="307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118;p58">
              <a:extLst>
                <a:ext uri="{FF2B5EF4-FFF2-40B4-BE49-F238E27FC236}">
                  <a16:creationId xmlns:a16="http://schemas.microsoft.com/office/drawing/2014/main" id="{1C4A1D63-3CF5-40D0-A3F7-CA5A7A12CFB2}"/>
                </a:ext>
              </a:extLst>
            </p:cNvPr>
            <p:cNvSpPr/>
            <p:nvPr/>
          </p:nvSpPr>
          <p:spPr>
            <a:xfrm>
              <a:off x="2652650" y="1634050"/>
              <a:ext cx="1400900" cy="1363725"/>
            </a:xfrm>
            <a:custGeom>
              <a:avLst/>
              <a:gdLst/>
              <a:ahLst/>
              <a:cxnLst/>
              <a:rect l="l" t="t" r="r" b="b"/>
              <a:pathLst>
                <a:path w="56036" h="54549" extrusionOk="0">
                  <a:moveTo>
                    <a:pt x="52814" y="1"/>
                  </a:moveTo>
                  <a:cubicBezTo>
                    <a:pt x="48589" y="2280"/>
                    <a:pt x="44333" y="4286"/>
                    <a:pt x="40169" y="6566"/>
                  </a:cubicBezTo>
                  <a:cubicBezTo>
                    <a:pt x="39045" y="7174"/>
                    <a:pt x="37920" y="7782"/>
                    <a:pt x="37160" y="8785"/>
                  </a:cubicBezTo>
                  <a:cubicBezTo>
                    <a:pt x="35610" y="10761"/>
                    <a:pt x="35914" y="13527"/>
                    <a:pt x="35883" y="16049"/>
                  </a:cubicBezTo>
                  <a:cubicBezTo>
                    <a:pt x="35823" y="18177"/>
                    <a:pt x="35975" y="21490"/>
                    <a:pt x="33665" y="22433"/>
                  </a:cubicBezTo>
                  <a:cubicBezTo>
                    <a:pt x="32844" y="22767"/>
                    <a:pt x="31871" y="22858"/>
                    <a:pt x="30959" y="22858"/>
                  </a:cubicBezTo>
                  <a:cubicBezTo>
                    <a:pt x="28163" y="22919"/>
                    <a:pt x="25306" y="22706"/>
                    <a:pt x="22601" y="23496"/>
                  </a:cubicBezTo>
                  <a:cubicBezTo>
                    <a:pt x="18983" y="24560"/>
                    <a:pt x="16005" y="27448"/>
                    <a:pt x="14819" y="30974"/>
                  </a:cubicBezTo>
                  <a:cubicBezTo>
                    <a:pt x="14394" y="32220"/>
                    <a:pt x="14211" y="33557"/>
                    <a:pt x="13968" y="34834"/>
                  </a:cubicBezTo>
                  <a:cubicBezTo>
                    <a:pt x="13664" y="36779"/>
                    <a:pt x="13360" y="38755"/>
                    <a:pt x="13056" y="40700"/>
                  </a:cubicBezTo>
                  <a:cubicBezTo>
                    <a:pt x="12722" y="42950"/>
                    <a:pt x="12509" y="46475"/>
                    <a:pt x="10989" y="48178"/>
                  </a:cubicBezTo>
                  <a:cubicBezTo>
                    <a:pt x="9889" y="49405"/>
                    <a:pt x="8155" y="50014"/>
                    <a:pt x="6485" y="50014"/>
                  </a:cubicBezTo>
                  <a:cubicBezTo>
                    <a:pt x="5756" y="50014"/>
                    <a:pt x="5040" y="49898"/>
                    <a:pt x="4394" y="49667"/>
                  </a:cubicBezTo>
                  <a:cubicBezTo>
                    <a:pt x="2874" y="49120"/>
                    <a:pt x="1628" y="47995"/>
                    <a:pt x="837" y="46597"/>
                  </a:cubicBezTo>
                  <a:cubicBezTo>
                    <a:pt x="759" y="46440"/>
                    <a:pt x="618" y="46370"/>
                    <a:pt x="478" y="46370"/>
                  </a:cubicBezTo>
                  <a:cubicBezTo>
                    <a:pt x="239" y="46370"/>
                    <a:pt x="1" y="46575"/>
                    <a:pt x="77" y="46901"/>
                  </a:cubicBezTo>
                  <a:cubicBezTo>
                    <a:pt x="108" y="47083"/>
                    <a:pt x="138" y="47296"/>
                    <a:pt x="229" y="47509"/>
                  </a:cubicBezTo>
                  <a:cubicBezTo>
                    <a:pt x="716" y="49272"/>
                    <a:pt x="1293" y="51187"/>
                    <a:pt x="2631" y="52463"/>
                  </a:cubicBezTo>
                  <a:cubicBezTo>
                    <a:pt x="4165" y="53910"/>
                    <a:pt x="6176" y="54549"/>
                    <a:pt x="8253" y="54549"/>
                  </a:cubicBezTo>
                  <a:cubicBezTo>
                    <a:pt x="10498" y="54549"/>
                    <a:pt x="12819" y="53803"/>
                    <a:pt x="14698" y="52524"/>
                  </a:cubicBezTo>
                  <a:lnTo>
                    <a:pt x="21658" y="45837"/>
                  </a:lnTo>
                  <a:cubicBezTo>
                    <a:pt x="23816" y="44196"/>
                    <a:pt x="26248" y="44135"/>
                    <a:pt x="28649" y="43132"/>
                  </a:cubicBezTo>
                  <a:cubicBezTo>
                    <a:pt x="31051" y="42098"/>
                    <a:pt x="33209" y="40548"/>
                    <a:pt x="35002" y="38664"/>
                  </a:cubicBezTo>
                  <a:cubicBezTo>
                    <a:pt x="40929" y="32433"/>
                    <a:pt x="43969" y="23952"/>
                    <a:pt x="41233" y="15472"/>
                  </a:cubicBezTo>
                  <a:cubicBezTo>
                    <a:pt x="44485" y="14530"/>
                    <a:pt x="55762" y="11369"/>
                    <a:pt x="56036" y="9271"/>
                  </a:cubicBezTo>
                  <a:cubicBezTo>
                    <a:pt x="56036" y="9271"/>
                    <a:pt x="49045" y="9271"/>
                    <a:pt x="45823" y="9545"/>
                  </a:cubicBezTo>
                  <a:cubicBezTo>
                    <a:pt x="49166" y="6688"/>
                    <a:pt x="52388" y="3891"/>
                    <a:pt x="55701" y="943"/>
                  </a:cubicBezTo>
                  <a:cubicBezTo>
                    <a:pt x="54881" y="396"/>
                    <a:pt x="53847" y="31"/>
                    <a:pt x="52814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119;p58">
              <a:extLst>
                <a:ext uri="{FF2B5EF4-FFF2-40B4-BE49-F238E27FC236}">
                  <a16:creationId xmlns:a16="http://schemas.microsoft.com/office/drawing/2014/main" id="{DFB5C248-3515-4E84-870F-739B3DD4A29B}"/>
                </a:ext>
              </a:extLst>
            </p:cNvPr>
            <p:cNvSpPr/>
            <p:nvPr/>
          </p:nvSpPr>
          <p:spPr>
            <a:xfrm>
              <a:off x="3327075" y="2453975"/>
              <a:ext cx="209000" cy="473200"/>
            </a:xfrm>
            <a:custGeom>
              <a:avLst/>
              <a:gdLst/>
              <a:ahLst/>
              <a:cxnLst/>
              <a:rect l="l" t="t" r="r" b="b"/>
              <a:pathLst>
                <a:path w="8360" h="18928" extrusionOk="0">
                  <a:moveTo>
                    <a:pt x="5563" y="0"/>
                  </a:moveTo>
                  <a:cubicBezTo>
                    <a:pt x="4560" y="31"/>
                    <a:pt x="4195" y="396"/>
                    <a:pt x="3435" y="1034"/>
                  </a:cubicBezTo>
                  <a:cubicBezTo>
                    <a:pt x="2675" y="1672"/>
                    <a:pt x="2007" y="2462"/>
                    <a:pt x="1490" y="3314"/>
                  </a:cubicBezTo>
                  <a:cubicBezTo>
                    <a:pt x="882" y="4225"/>
                    <a:pt x="456" y="5137"/>
                    <a:pt x="1" y="6080"/>
                  </a:cubicBezTo>
                  <a:cubicBezTo>
                    <a:pt x="1672" y="8025"/>
                    <a:pt x="3435" y="10031"/>
                    <a:pt x="4074" y="12493"/>
                  </a:cubicBezTo>
                  <a:cubicBezTo>
                    <a:pt x="4560" y="14438"/>
                    <a:pt x="4378" y="16596"/>
                    <a:pt x="5411" y="18359"/>
                  </a:cubicBezTo>
                  <a:cubicBezTo>
                    <a:pt x="5472" y="18511"/>
                    <a:pt x="5715" y="18633"/>
                    <a:pt x="5867" y="18633"/>
                  </a:cubicBezTo>
                  <a:cubicBezTo>
                    <a:pt x="6880" y="18702"/>
                    <a:pt x="6812" y="18928"/>
                    <a:pt x="7313" y="18928"/>
                  </a:cubicBezTo>
                  <a:cubicBezTo>
                    <a:pt x="7474" y="18928"/>
                    <a:pt x="7693" y="18905"/>
                    <a:pt x="8025" y="18846"/>
                  </a:cubicBezTo>
                  <a:cubicBezTo>
                    <a:pt x="6110" y="16992"/>
                    <a:pt x="7751" y="13496"/>
                    <a:pt x="7873" y="10821"/>
                  </a:cubicBezTo>
                  <a:cubicBezTo>
                    <a:pt x="7934" y="8146"/>
                    <a:pt x="8359" y="5411"/>
                    <a:pt x="7599" y="2858"/>
                  </a:cubicBezTo>
                  <a:cubicBezTo>
                    <a:pt x="7265" y="1703"/>
                    <a:pt x="6627" y="578"/>
                    <a:pt x="5563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120;p58">
              <a:extLst>
                <a:ext uri="{FF2B5EF4-FFF2-40B4-BE49-F238E27FC236}">
                  <a16:creationId xmlns:a16="http://schemas.microsoft.com/office/drawing/2014/main" id="{C1173CED-870E-421D-9E46-0FD029E016B3}"/>
                </a:ext>
              </a:extLst>
            </p:cNvPr>
            <p:cNvSpPr/>
            <p:nvPr/>
          </p:nvSpPr>
          <p:spPr>
            <a:xfrm>
              <a:off x="3965375" y="1649625"/>
              <a:ext cx="21300" cy="10300"/>
            </a:xfrm>
            <a:custGeom>
              <a:avLst/>
              <a:gdLst/>
              <a:ahLst/>
              <a:cxnLst/>
              <a:rect l="l" t="t" r="r" b="b"/>
              <a:pathLst>
                <a:path w="852" h="412" extrusionOk="0">
                  <a:moveTo>
                    <a:pt x="381" y="1"/>
                  </a:moveTo>
                  <a:cubicBezTo>
                    <a:pt x="305" y="1"/>
                    <a:pt x="229" y="16"/>
                    <a:pt x="153" y="46"/>
                  </a:cubicBezTo>
                  <a:cubicBezTo>
                    <a:pt x="1" y="46"/>
                    <a:pt x="1" y="259"/>
                    <a:pt x="153" y="350"/>
                  </a:cubicBezTo>
                  <a:cubicBezTo>
                    <a:pt x="274" y="381"/>
                    <a:pt x="426" y="411"/>
                    <a:pt x="548" y="411"/>
                  </a:cubicBezTo>
                  <a:cubicBezTo>
                    <a:pt x="730" y="411"/>
                    <a:pt x="852" y="77"/>
                    <a:pt x="609" y="46"/>
                  </a:cubicBezTo>
                  <a:cubicBezTo>
                    <a:pt x="533" y="16"/>
                    <a:pt x="457" y="1"/>
                    <a:pt x="381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121;p58">
              <a:extLst>
                <a:ext uri="{FF2B5EF4-FFF2-40B4-BE49-F238E27FC236}">
                  <a16:creationId xmlns:a16="http://schemas.microsoft.com/office/drawing/2014/main" id="{B778CE7A-C1B9-45B3-95C8-400B5F96AAD3}"/>
                </a:ext>
              </a:extLst>
            </p:cNvPr>
            <p:cNvSpPr/>
            <p:nvPr/>
          </p:nvSpPr>
          <p:spPr>
            <a:xfrm>
              <a:off x="3049850" y="2286325"/>
              <a:ext cx="148075" cy="160475"/>
            </a:xfrm>
            <a:custGeom>
              <a:avLst/>
              <a:gdLst/>
              <a:ahLst/>
              <a:cxnLst/>
              <a:rect l="l" t="t" r="r" b="b"/>
              <a:pathLst>
                <a:path w="5923" h="6419" extrusionOk="0">
                  <a:moveTo>
                    <a:pt x="4209" y="1"/>
                  </a:moveTo>
                  <a:cubicBezTo>
                    <a:pt x="1811" y="1"/>
                    <a:pt x="0" y="3271"/>
                    <a:pt x="117" y="5369"/>
                  </a:cubicBezTo>
                  <a:cubicBezTo>
                    <a:pt x="117" y="5673"/>
                    <a:pt x="177" y="5977"/>
                    <a:pt x="390" y="6220"/>
                  </a:cubicBezTo>
                  <a:cubicBezTo>
                    <a:pt x="530" y="6359"/>
                    <a:pt x="718" y="6419"/>
                    <a:pt x="917" y="6419"/>
                  </a:cubicBezTo>
                  <a:cubicBezTo>
                    <a:pt x="1240" y="6419"/>
                    <a:pt x="1593" y="6263"/>
                    <a:pt x="1819" y="6038"/>
                  </a:cubicBezTo>
                  <a:cubicBezTo>
                    <a:pt x="2214" y="5643"/>
                    <a:pt x="2396" y="5156"/>
                    <a:pt x="2731" y="4731"/>
                  </a:cubicBezTo>
                  <a:cubicBezTo>
                    <a:pt x="3156" y="4244"/>
                    <a:pt x="3673" y="3910"/>
                    <a:pt x="4251" y="3515"/>
                  </a:cubicBezTo>
                  <a:cubicBezTo>
                    <a:pt x="4767" y="3181"/>
                    <a:pt x="5314" y="2755"/>
                    <a:pt x="5618" y="2178"/>
                  </a:cubicBezTo>
                  <a:cubicBezTo>
                    <a:pt x="5922" y="1630"/>
                    <a:pt x="5922" y="810"/>
                    <a:pt x="5436" y="415"/>
                  </a:cubicBezTo>
                  <a:cubicBezTo>
                    <a:pt x="5162" y="171"/>
                    <a:pt x="4858" y="50"/>
                    <a:pt x="4524" y="19"/>
                  </a:cubicBezTo>
                  <a:cubicBezTo>
                    <a:pt x="4418" y="7"/>
                    <a:pt x="4313" y="1"/>
                    <a:pt x="4209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122;p58">
              <a:extLst>
                <a:ext uri="{FF2B5EF4-FFF2-40B4-BE49-F238E27FC236}">
                  <a16:creationId xmlns:a16="http://schemas.microsoft.com/office/drawing/2014/main" id="{EC7FE0D0-2B5F-474D-B368-1617722EC878}"/>
                </a:ext>
              </a:extLst>
            </p:cNvPr>
            <p:cNvSpPr/>
            <p:nvPr/>
          </p:nvSpPr>
          <p:spPr>
            <a:xfrm>
              <a:off x="3570250" y="1854625"/>
              <a:ext cx="51700" cy="65550"/>
            </a:xfrm>
            <a:custGeom>
              <a:avLst/>
              <a:gdLst/>
              <a:ahLst/>
              <a:cxnLst/>
              <a:rect l="l" t="t" r="r" b="b"/>
              <a:pathLst>
                <a:path w="2068" h="2622" extrusionOk="0">
                  <a:moveTo>
                    <a:pt x="1435" y="0"/>
                  </a:moveTo>
                  <a:cubicBezTo>
                    <a:pt x="1113" y="0"/>
                    <a:pt x="756" y="298"/>
                    <a:pt x="514" y="588"/>
                  </a:cubicBezTo>
                  <a:lnTo>
                    <a:pt x="514" y="588"/>
                  </a:lnTo>
                  <a:lnTo>
                    <a:pt x="699" y="357"/>
                  </a:lnTo>
                  <a:lnTo>
                    <a:pt x="699" y="357"/>
                  </a:lnTo>
                  <a:cubicBezTo>
                    <a:pt x="243" y="843"/>
                    <a:pt x="0" y="1482"/>
                    <a:pt x="0" y="2181"/>
                  </a:cubicBezTo>
                  <a:cubicBezTo>
                    <a:pt x="0" y="2333"/>
                    <a:pt x="31" y="2515"/>
                    <a:pt x="183" y="2576"/>
                  </a:cubicBezTo>
                  <a:cubicBezTo>
                    <a:pt x="228" y="2606"/>
                    <a:pt x="281" y="2622"/>
                    <a:pt x="335" y="2622"/>
                  </a:cubicBezTo>
                  <a:cubicBezTo>
                    <a:pt x="388" y="2622"/>
                    <a:pt x="441" y="2606"/>
                    <a:pt x="486" y="2576"/>
                  </a:cubicBezTo>
                  <a:cubicBezTo>
                    <a:pt x="1216" y="2394"/>
                    <a:pt x="1794" y="1786"/>
                    <a:pt x="1976" y="1026"/>
                  </a:cubicBezTo>
                  <a:cubicBezTo>
                    <a:pt x="2067" y="691"/>
                    <a:pt x="2006" y="266"/>
                    <a:pt x="1702" y="84"/>
                  </a:cubicBezTo>
                  <a:cubicBezTo>
                    <a:pt x="1619" y="26"/>
                    <a:pt x="1528" y="0"/>
                    <a:pt x="143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123;p58">
              <a:extLst>
                <a:ext uri="{FF2B5EF4-FFF2-40B4-BE49-F238E27FC236}">
                  <a16:creationId xmlns:a16="http://schemas.microsoft.com/office/drawing/2014/main" id="{D95AC32B-4A8A-4706-BC34-4A88CB2FBD53}"/>
                </a:ext>
              </a:extLst>
            </p:cNvPr>
            <p:cNvSpPr/>
            <p:nvPr/>
          </p:nvSpPr>
          <p:spPr>
            <a:xfrm>
              <a:off x="3620825" y="1820825"/>
              <a:ext cx="30000" cy="14875"/>
            </a:xfrm>
            <a:custGeom>
              <a:avLst/>
              <a:gdLst/>
              <a:ahLst/>
              <a:cxnLst/>
              <a:rect l="l" t="t" r="r" b="b"/>
              <a:pathLst>
                <a:path w="1200" h="595" extrusionOk="0">
                  <a:moveTo>
                    <a:pt x="647" y="1"/>
                  </a:moveTo>
                  <a:cubicBezTo>
                    <a:pt x="499" y="1"/>
                    <a:pt x="350" y="42"/>
                    <a:pt x="226" y="129"/>
                  </a:cubicBezTo>
                  <a:lnTo>
                    <a:pt x="287" y="250"/>
                  </a:lnTo>
                  <a:cubicBezTo>
                    <a:pt x="261" y="215"/>
                    <a:pt x="225" y="200"/>
                    <a:pt x="189" y="200"/>
                  </a:cubicBezTo>
                  <a:cubicBezTo>
                    <a:pt x="97" y="200"/>
                    <a:pt x="1" y="294"/>
                    <a:pt x="44" y="402"/>
                  </a:cubicBezTo>
                  <a:cubicBezTo>
                    <a:pt x="186" y="531"/>
                    <a:pt x="371" y="594"/>
                    <a:pt x="557" y="594"/>
                  </a:cubicBezTo>
                  <a:cubicBezTo>
                    <a:pt x="808" y="594"/>
                    <a:pt x="1059" y="478"/>
                    <a:pt x="1199" y="250"/>
                  </a:cubicBezTo>
                  <a:cubicBezTo>
                    <a:pt x="1073" y="88"/>
                    <a:pt x="861" y="1"/>
                    <a:pt x="647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124;p58">
              <a:extLst>
                <a:ext uri="{FF2B5EF4-FFF2-40B4-BE49-F238E27FC236}">
                  <a16:creationId xmlns:a16="http://schemas.microsoft.com/office/drawing/2014/main" id="{7030DCF5-73AA-419B-AEEE-D30489954B60}"/>
                </a:ext>
              </a:extLst>
            </p:cNvPr>
            <p:cNvSpPr/>
            <p:nvPr/>
          </p:nvSpPr>
          <p:spPr>
            <a:xfrm>
              <a:off x="3169175" y="2237950"/>
              <a:ext cx="93325" cy="51150"/>
            </a:xfrm>
            <a:custGeom>
              <a:avLst/>
              <a:gdLst/>
              <a:ahLst/>
              <a:cxnLst/>
              <a:rect l="l" t="t" r="r" b="b"/>
              <a:pathLst>
                <a:path w="3733" h="2046" extrusionOk="0">
                  <a:moveTo>
                    <a:pt x="2308" y="0"/>
                  </a:moveTo>
                  <a:cubicBezTo>
                    <a:pt x="1266" y="0"/>
                    <a:pt x="0" y="903"/>
                    <a:pt x="1180" y="1681"/>
                  </a:cubicBezTo>
                  <a:cubicBezTo>
                    <a:pt x="1514" y="1924"/>
                    <a:pt x="1940" y="2046"/>
                    <a:pt x="2365" y="2046"/>
                  </a:cubicBezTo>
                  <a:cubicBezTo>
                    <a:pt x="2669" y="2046"/>
                    <a:pt x="3003" y="1954"/>
                    <a:pt x="3247" y="1772"/>
                  </a:cubicBezTo>
                  <a:cubicBezTo>
                    <a:pt x="3733" y="1316"/>
                    <a:pt x="3459" y="435"/>
                    <a:pt x="2912" y="131"/>
                  </a:cubicBezTo>
                  <a:cubicBezTo>
                    <a:pt x="2737" y="41"/>
                    <a:pt x="2528" y="0"/>
                    <a:pt x="230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125;p58">
              <a:extLst>
                <a:ext uri="{FF2B5EF4-FFF2-40B4-BE49-F238E27FC236}">
                  <a16:creationId xmlns:a16="http://schemas.microsoft.com/office/drawing/2014/main" id="{F3441A3F-9C59-4CB2-91FC-9B9F061C2C28}"/>
                </a:ext>
              </a:extLst>
            </p:cNvPr>
            <p:cNvSpPr/>
            <p:nvPr/>
          </p:nvSpPr>
          <p:spPr>
            <a:xfrm>
              <a:off x="3207775" y="2311650"/>
              <a:ext cx="104900" cy="66375"/>
            </a:xfrm>
            <a:custGeom>
              <a:avLst/>
              <a:gdLst/>
              <a:ahLst/>
              <a:cxnLst/>
              <a:rect l="l" t="t" r="r" b="b"/>
              <a:pathLst>
                <a:path w="4196" h="2655" extrusionOk="0">
                  <a:moveTo>
                    <a:pt x="2186" y="0"/>
                  </a:moveTo>
                  <a:cubicBezTo>
                    <a:pt x="1656" y="0"/>
                    <a:pt x="1115" y="162"/>
                    <a:pt x="760" y="496"/>
                  </a:cubicBezTo>
                  <a:cubicBezTo>
                    <a:pt x="0" y="1104"/>
                    <a:pt x="365" y="1864"/>
                    <a:pt x="1003" y="2320"/>
                  </a:cubicBezTo>
                  <a:cubicBezTo>
                    <a:pt x="1342" y="2545"/>
                    <a:pt x="1763" y="2655"/>
                    <a:pt x="2185" y="2655"/>
                  </a:cubicBezTo>
                  <a:cubicBezTo>
                    <a:pt x="2445" y="2655"/>
                    <a:pt x="2706" y="2613"/>
                    <a:pt x="2949" y="2532"/>
                  </a:cubicBezTo>
                  <a:cubicBezTo>
                    <a:pt x="3283" y="2441"/>
                    <a:pt x="3648" y="2228"/>
                    <a:pt x="3830" y="1924"/>
                  </a:cubicBezTo>
                  <a:cubicBezTo>
                    <a:pt x="4195" y="1256"/>
                    <a:pt x="3648" y="344"/>
                    <a:pt x="2888" y="101"/>
                  </a:cubicBezTo>
                  <a:cubicBezTo>
                    <a:pt x="2669" y="34"/>
                    <a:pt x="2428" y="0"/>
                    <a:pt x="218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126;p58">
              <a:extLst>
                <a:ext uri="{FF2B5EF4-FFF2-40B4-BE49-F238E27FC236}">
                  <a16:creationId xmlns:a16="http://schemas.microsoft.com/office/drawing/2014/main" id="{2E051142-115B-41D7-A96E-87B64D452B4C}"/>
                </a:ext>
              </a:extLst>
            </p:cNvPr>
            <p:cNvSpPr/>
            <p:nvPr/>
          </p:nvSpPr>
          <p:spPr>
            <a:xfrm>
              <a:off x="3293650" y="2221825"/>
              <a:ext cx="143625" cy="62400"/>
            </a:xfrm>
            <a:custGeom>
              <a:avLst/>
              <a:gdLst/>
              <a:ahLst/>
              <a:cxnLst/>
              <a:rect l="l" t="t" r="r" b="b"/>
              <a:pathLst>
                <a:path w="5745" h="2496" extrusionOk="0">
                  <a:moveTo>
                    <a:pt x="2129" y="0"/>
                  </a:moveTo>
                  <a:cubicBezTo>
                    <a:pt x="1659" y="0"/>
                    <a:pt x="1180" y="94"/>
                    <a:pt x="730" y="198"/>
                  </a:cubicBezTo>
                  <a:cubicBezTo>
                    <a:pt x="578" y="259"/>
                    <a:pt x="426" y="289"/>
                    <a:pt x="304" y="350"/>
                  </a:cubicBezTo>
                  <a:cubicBezTo>
                    <a:pt x="152" y="472"/>
                    <a:pt x="91" y="654"/>
                    <a:pt x="91" y="867"/>
                  </a:cubicBezTo>
                  <a:cubicBezTo>
                    <a:pt x="0" y="1384"/>
                    <a:pt x="395" y="1931"/>
                    <a:pt x="851" y="2174"/>
                  </a:cubicBezTo>
                  <a:cubicBezTo>
                    <a:pt x="1218" y="2394"/>
                    <a:pt x="1643" y="2496"/>
                    <a:pt x="2080" y="2496"/>
                  </a:cubicBezTo>
                  <a:cubicBezTo>
                    <a:pt x="2187" y="2496"/>
                    <a:pt x="2294" y="2490"/>
                    <a:pt x="2401" y="2478"/>
                  </a:cubicBezTo>
                  <a:cubicBezTo>
                    <a:pt x="3404" y="2447"/>
                    <a:pt x="4377" y="2174"/>
                    <a:pt x="5259" y="1718"/>
                  </a:cubicBezTo>
                  <a:cubicBezTo>
                    <a:pt x="5380" y="1657"/>
                    <a:pt x="5532" y="1566"/>
                    <a:pt x="5593" y="1414"/>
                  </a:cubicBezTo>
                  <a:cubicBezTo>
                    <a:pt x="5745" y="1110"/>
                    <a:pt x="5411" y="745"/>
                    <a:pt x="5107" y="593"/>
                  </a:cubicBezTo>
                  <a:cubicBezTo>
                    <a:pt x="4456" y="216"/>
                    <a:pt x="3690" y="12"/>
                    <a:pt x="2927" y="12"/>
                  </a:cubicBezTo>
                  <a:cubicBezTo>
                    <a:pt x="2802" y="12"/>
                    <a:pt x="2676" y="17"/>
                    <a:pt x="2551" y="28"/>
                  </a:cubicBezTo>
                  <a:lnTo>
                    <a:pt x="2551" y="28"/>
                  </a:lnTo>
                  <a:cubicBezTo>
                    <a:pt x="2412" y="9"/>
                    <a:pt x="2271" y="0"/>
                    <a:pt x="212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127;p58">
              <a:extLst>
                <a:ext uri="{FF2B5EF4-FFF2-40B4-BE49-F238E27FC236}">
                  <a16:creationId xmlns:a16="http://schemas.microsoft.com/office/drawing/2014/main" id="{E1C44AF6-D06B-415E-B1FB-A23A611982CE}"/>
                </a:ext>
              </a:extLst>
            </p:cNvPr>
            <p:cNvSpPr/>
            <p:nvPr/>
          </p:nvSpPr>
          <p:spPr>
            <a:xfrm>
              <a:off x="2960800" y="275687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1221" y="1"/>
                  </a:moveTo>
                  <a:cubicBezTo>
                    <a:pt x="986" y="1"/>
                    <a:pt x="763" y="109"/>
                    <a:pt x="639" y="316"/>
                  </a:cubicBezTo>
                  <a:cubicBezTo>
                    <a:pt x="305" y="772"/>
                    <a:pt x="183" y="1350"/>
                    <a:pt x="62" y="1897"/>
                  </a:cubicBezTo>
                  <a:cubicBezTo>
                    <a:pt x="31" y="2201"/>
                    <a:pt x="1" y="2535"/>
                    <a:pt x="62" y="2869"/>
                  </a:cubicBezTo>
                  <a:cubicBezTo>
                    <a:pt x="183" y="3173"/>
                    <a:pt x="457" y="3417"/>
                    <a:pt x="791" y="3417"/>
                  </a:cubicBezTo>
                  <a:cubicBezTo>
                    <a:pt x="1095" y="3386"/>
                    <a:pt x="1308" y="3173"/>
                    <a:pt x="1460" y="2930"/>
                  </a:cubicBezTo>
                  <a:cubicBezTo>
                    <a:pt x="1764" y="2414"/>
                    <a:pt x="1977" y="1806"/>
                    <a:pt x="2037" y="1198"/>
                  </a:cubicBezTo>
                  <a:cubicBezTo>
                    <a:pt x="2068" y="742"/>
                    <a:pt x="2007" y="286"/>
                    <a:pt x="1551" y="73"/>
                  </a:cubicBezTo>
                  <a:cubicBezTo>
                    <a:pt x="1444" y="25"/>
                    <a:pt x="1332" y="1"/>
                    <a:pt x="122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128;p58">
              <a:extLst>
                <a:ext uri="{FF2B5EF4-FFF2-40B4-BE49-F238E27FC236}">
                  <a16:creationId xmlns:a16="http://schemas.microsoft.com/office/drawing/2014/main" id="{DF38628A-C64F-4661-8BA1-6F452796D85D}"/>
                </a:ext>
              </a:extLst>
            </p:cNvPr>
            <p:cNvSpPr/>
            <p:nvPr/>
          </p:nvSpPr>
          <p:spPr>
            <a:xfrm>
              <a:off x="2912925" y="2834825"/>
              <a:ext cx="41825" cy="34100"/>
            </a:xfrm>
            <a:custGeom>
              <a:avLst/>
              <a:gdLst/>
              <a:ahLst/>
              <a:cxnLst/>
              <a:rect l="l" t="t" r="r" b="b"/>
              <a:pathLst>
                <a:path w="1673" h="1364" extrusionOk="0">
                  <a:moveTo>
                    <a:pt x="1480" y="0"/>
                  </a:moveTo>
                  <a:cubicBezTo>
                    <a:pt x="1436" y="0"/>
                    <a:pt x="1394" y="17"/>
                    <a:pt x="1369" y="55"/>
                  </a:cubicBezTo>
                  <a:lnTo>
                    <a:pt x="1217" y="116"/>
                  </a:lnTo>
                  <a:cubicBezTo>
                    <a:pt x="882" y="299"/>
                    <a:pt x="578" y="542"/>
                    <a:pt x="274" y="755"/>
                  </a:cubicBezTo>
                  <a:cubicBezTo>
                    <a:pt x="122" y="876"/>
                    <a:pt x="1" y="1028"/>
                    <a:pt x="31" y="1180"/>
                  </a:cubicBezTo>
                  <a:cubicBezTo>
                    <a:pt x="92" y="1302"/>
                    <a:pt x="244" y="1362"/>
                    <a:pt x="366" y="1362"/>
                  </a:cubicBezTo>
                  <a:cubicBezTo>
                    <a:pt x="386" y="1363"/>
                    <a:pt x="406" y="1364"/>
                    <a:pt x="426" y="1364"/>
                  </a:cubicBezTo>
                  <a:cubicBezTo>
                    <a:pt x="1038" y="1364"/>
                    <a:pt x="1555" y="919"/>
                    <a:pt x="1673" y="359"/>
                  </a:cubicBezTo>
                  <a:cubicBezTo>
                    <a:pt x="1673" y="238"/>
                    <a:pt x="1673" y="147"/>
                    <a:pt x="1642" y="86"/>
                  </a:cubicBezTo>
                  <a:cubicBezTo>
                    <a:pt x="1607" y="33"/>
                    <a:pt x="1541" y="0"/>
                    <a:pt x="148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129;p58">
              <a:extLst>
                <a:ext uri="{FF2B5EF4-FFF2-40B4-BE49-F238E27FC236}">
                  <a16:creationId xmlns:a16="http://schemas.microsoft.com/office/drawing/2014/main" id="{EA60BD6F-9763-4A93-9BC0-F82D8A8B1031}"/>
                </a:ext>
              </a:extLst>
            </p:cNvPr>
            <p:cNvSpPr/>
            <p:nvPr/>
          </p:nvSpPr>
          <p:spPr>
            <a:xfrm>
              <a:off x="2957775" y="2845275"/>
              <a:ext cx="21300" cy="27225"/>
            </a:xfrm>
            <a:custGeom>
              <a:avLst/>
              <a:gdLst/>
              <a:ahLst/>
              <a:cxnLst/>
              <a:rect l="l" t="t" r="r" b="b"/>
              <a:pathLst>
                <a:path w="852" h="1089" extrusionOk="0">
                  <a:moveTo>
                    <a:pt x="532" y="1"/>
                  </a:moveTo>
                  <a:cubicBezTo>
                    <a:pt x="485" y="1"/>
                    <a:pt x="438" y="11"/>
                    <a:pt x="395" y="33"/>
                  </a:cubicBezTo>
                  <a:lnTo>
                    <a:pt x="365" y="245"/>
                  </a:lnTo>
                  <a:cubicBezTo>
                    <a:pt x="348" y="234"/>
                    <a:pt x="332" y="229"/>
                    <a:pt x="315" y="229"/>
                  </a:cubicBezTo>
                  <a:cubicBezTo>
                    <a:pt x="242" y="229"/>
                    <a:pt x="177" y="328"/>
                    <a:pt x="152" y="428"/>
                  </a:cubicBezTo>
                  <a:cubicBezTo>
                    <a:pt x="61" y="580"/>
                    <a:pt x="0" y="792"/>
                    <a:pt x="91" y="944"/>
                  </a:cubicBezTo>
                  <a:cubicBezTo>
                    <a:pt x="152" y="1051"/>
                    <a:pt x="251" y="1089"/>
                    <a:pt x="354" y="1089"/>
                  </a:cubicBezTo>
                  <a:cubicBezTo>
                    <a:pt x="456" y="1089"/>
                    <a:pt x="563" y="1051"/>
                    <a:pt x="639" y="1005"/>
                  </a:cubicBezTo>
                  <a:cubicBezTo>
                    <a:pt x="791" y="853"/>
                    <a:pt x="851" y="640"/>
                    <a:pt x="851" y="428"/>
                  </a:cubicBezTo>
                  <a:cubicBezTo>
                    <a:pt x="851" y="306"/>
                    <a:pt x="821" y="154"/>
                    <a:pt x="760" y="93"/>
                  </a:cubicBezTo>
                  <a:cubicBezTo>
                    <a:pt x="701" y="34"/>
                    <a:pt x="617" y="1"/>
                    <a:pt x="532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130;p58">
              <a:extLst>
                <a:ext uri="{FF2B5EF4-FFF2-40B4-BE49-F238E27FC236}">
                  <a16:creationId xmlns:a16="http://schemas.microsoft.com/office/drawing/2014/main" id="{6DB1400E-1275-421F-AF6B-458C1E472A4C}"/>
                </a:ext>
              </a:extLst>
            </p:cNvPr>
            <p:cNvSpPr/>
            <p:nvPr/>
          </p:nvSpPr>
          <p:spPr>
            <a:xfrm>
              <a:off x="3315675" y="2601400"/>
              <a:ext cx="82850" cy="96525"/>
            </a:xfrm>
            <a:custGeom>
              <a:avLst/>
              <a:gdLst/>
              <a:ahLst/>
              <a:cxnLst/>
              <a:rect l="l" t="t" r="r" b="b"/>
              <a:pathLst>
                <a:path w="3314" h="3861" extrusionOk="0">
                  <a:moveTo>
                    <a:pt x="1" y="0"/>
                  </a:moveTo>
                  <a:cubicBezTo>
                    <a:pt x="1034" y="1186"/>
                    <a:pt x="3314" y="3860"/>
                    <a:pt x="3314" y="3860"/>
                  </a:cubicBezTo>
                  <a:cubicBezTo>
                    <a:pt x="1399" y="45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131;p58">
              <a:extLst>
                <a:ext uri="{FF2B5EF4-FFF2-40B4-BE49-F238E27FC236}">
                  <a16:creationId xmlns:a16="http://schemas.microsoft.com/office/drawing/2014/main" id="{1ABA7003-9A63-4EBA-9741-2ECA077E0801}"/>
                </a:ext>
              </a:extLst>
            </p:cNvPr>
            <p:cNvSpPr/>
            <p:nvPr/>
          </p:nvSpPr>
          <p:spPr>
            <a:xfrm>
              <a:off x="3463850" y="2457025"/>
              <a:ext cx="63850" cy="142125"/>
            </a:xfrm>
            <a:custGeom>
              <a:avLst/>
              <a:gdLst/>
              <a:ahLst/>
              <a:cxnLst/>
              <a:rect l="l" t="t" r="r" b="b"/>
              <a:pathLst>
                <a:path w="2554" h="5685" extrusionOk="0">
                  <a:moveTo>
                    <a:pt x="1" y="0"/>
                  </a:moveTo>
                  <a:cubicBezTo>
                    <a:pt x="1" y="0"/>
                    <a:pt x="639" y="487"/>
                    <a:pt x="1460" y="2280"/>
                  </a:cubicBezTo>
                  <a:cubicBezTo>
                    <a:pt x="1794" y="3040"/>
                    <a:pt x="2554" y="5684"/>
                    <a:pt x="2554" y="5684"/>
                  </a:cubicBezTo>
                  <a:cubicBezTo>
                    <a:pt x="2524" y="4742"/>
                    <a:pt x="2311" y="1489"/>
                    <a:pt x="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132;p58">
              <a:extLst>
                <a:ext uri="{FF2B5EF4-FFF2-40B4-BE49-F238E27FC236}">
                  <a16:creationId xmlns:a16="http://schemas.microsoft.com/office/drawing/2014/main" id="{F21584EF-1E03-47EB-82D4-0F1D125E7796}"/>
                </a:ext>
              </a:extLst>
            </p:cNvPr>
            <p:cNvSpPr/>
            <p:nvPr/>
          </p:nvSpPr>
          <p:spPr>
            <a:xfrm>
              <a:off x="3539075" y="2340750"/>
              <a:ext cx="297925" cy="198425"/>
            </a:xfrm>
            <a:custGeom>
              <a:avLst/>
              <a:gdLst/>
              <a:ahLst/>
              <a:cxnLst/>
              <a:rect l="l" t="t" r="r" b="b"/>
              <a:pathLst>
                <a:path w="11917" h="7937" extrusionOk="0">
                  <a:moveTo>
                    <a:pt x="2615" y="1"/>
                  </a:moveTo>
                  <a:cubicBezTo>
                    <a:pt x="1369" y="1216"/>
                    <a:pt x="639" y="2523"/>
                    <a:pt x="1" y="4165"/>
                  </a:cubicBezTo>
                  <a:cubicBezTo>
                    <a:pt x="761" y="5745"/>
                    <a:pt x="1855" y="7356"/>
                    <a:pt x="3527" y="7812"/>
                  </a:cubicBezTo>
                  <a:cubicBezTo>
                    <a:pt x="3858" y="7901"/>
                    <a:pt x="4194" y="7937"/>
                    <a:pt x="4531" y="7937"/>
                  </a:cubicBezTo>
                  <a:cubicBezTo>
                    <a:pt x="5120" y="7937"/>
                    <a:pt x="5713" y="7826"/>
                    <a:pt x="6293" y="7691"/>
                  </a:cubicBezTo>
                  <a:cubicBezTo>
                    <a:pt x="8329" y="7143"/>
                    <a:pt x="10153" y="6049"/>
                    <a:pt x="11916" y="4985"/>
                  </a:cubicBezTo>
                  <a:cubicBezTo>
                    <a:pt x="11855" y="4165"/>
                    <a:pt x="11703" y="2706"/>
                    <a:pt x="11035" y="2189"/>
                  </a:cubicBezTo>
                  <a:cubicBezTo>
                    <a:pt x="10249" y="2655"/>
                    <a:pt x="8851" y="3287"/>
                    <a:pt x="7880" y="3287"/>
                  </a:cubicBezTo>
                  <a:cubicBezTo>
                    <a:pt x="7836" y="3287"/>
                    <a:pt x="7793" y="3286"/>
                    <a:pt x="7752" y="3283"/>
                  </a:cubicBezTo>
                  <a:cubicBezTo>
                    <a:pt x="6718" y="3192"/>
                    <a:pt x="5685" y="3101"/>
                    <a:pt x="4803" y="2584"/>
                  </a:cubicBezTo>
                  <a:cubicBezTo>
                    <a:pt x="3800" y="2067"/>
                    <a:pt x="2919" y="1125"/>
                    <a:pt x="2615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133;p58">
              <a:extLst>
                <a:ext uri="{FF2B5EF4-FFF2-40B4-BE49-F238E27FC236}">
                  <a16:creationId xmlns:a16="http://schemas.microsoft.com/office/drawing/2014/main" id="{C860BE89-BCEB-4D01-864D-79B07EE4E611}"/>
                </a:ext>
              </a:extLst>
            </p:cNvPr>
            <p:cNvSpPr/>
            <p:nvPr/>
          </p:nvSpPr>
          <p:spPr>
            <a:xfrm>
              <a:off x="3538325" y="2423575"/>
              <a:ext cx="55500" cy="95775"/>
            </a:xfrm>
            <a:custGeom>
              <a:avLst/>
              <a:gdLst/>
              <a:ahLst/>
              <a:cxnLst/>
              <a:rect l="l" t="t" r="r" b="b"/>
              <a:pathLst>
                <a:path w="2220" h="3831" extrusionOk="0">
                  <a:moveTo>
                    <a:pt x="92" y="1"/>
                  </a:moveTo>
                  <a:cubicBezTo>
                    <a:pt x="92" y="1"/>
                    <a:pt x="1" y="457"/>
                    <a:pt x="183" y="1216"/>
                  </a:cubicBezTo>
                  <a:cubicBezTo>
                    <a:pt x="396" y="2128"/>
                    <a:pt x="1399" y="3223"/>
                    <a:pt x="2219" y="3830"/>
                  </a:cubicBezTo>
                  <a:cubicBezTo>
                    <a:pt x="2219" y="3830"/>
                    <a:pt x="487" y="1916"/>
                    <a:pt x="92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134;p58">
              <a:extLst>
                <a:ext uri="{FF2B5EF4-FFF2-40B4-BE49-F238E27FC236}">
                  <a16:creationId xmlns:a16="http://schemas.microsoft.com/office/drawing/2014/main" id="{682A7E86-5086-417B-BC97-B8693C308A24}"/>
                </a:ext>
              </a:extLst>
            </p:cNvPr>
            <p:cNvSpPr/>
            <p:nvPr/>
          </p:nvSpPr>
          <p:spPr>
            <a:xfrm>
              <a:off x="3687275" y="1798750"/>
              <a:ext cx="76000" cy="59500"/>
            </a:xfrm>
            <a:custGeom>
              <a:avLst/>
              <a:gdLst/>
              <a:ahLst/>
              <a:cxnLst/>
              <a:rect l="l" t="t" r="r" b="b"/>
              <a:pathLst>
                <a:path w="3040" h="2380" extrusionOk="0">
                  <a:moveTo>
                    <a:pt x="1665" y="1"/>
                  </a:moveTo>
                  <a:cubicBezTo>
                    <a:pt x="1427" y="1"/>
                    <a:pt x="1181" y="61"/>
                    <a:pt x="942" y="191"/>
                  </a:cubicBezTo>
                  <a:cubicBezTo>
                    <a:pt x="243" y="556"/>
                    <a:pt x="0" y="1376"/>
                    <a:pt x="304" y="2136"/>
                  </a:cubicBezTo>
                  <a:cubicBezTo>
                    <a:pt x="365" y="2319"/>
                    <a:pt x="517" y="2379"/>
                    <a:pt x="669" y="2379"/>
                  </a:cubicBezTo>
                  <a:cubicBezTo>
                    <a:pt x="760" y="2379"/>
                    <a:pt x="790" y="2349"/>
                    <a:pt x="821" y="2319"/>
                  </a:cubicBezTo>
                  <a:cubicBezTo>
                    <a:pt x="1064" y="2227"/>
                    <a:pt x="1125" y="2015"/>
                    <a:pt x="1064" y="1771"/>
                  </a:cubicBezTo>
                  <a:cubicBezTo>
                    <a:pt x="1003" y="1619"/>
                    <a:pt x="851" y="1164"/>
                    <a:pt x="1368" y="920"/>
                  </a:cubicBezTo>
                  <a:cubicBezTo>
                    <a:pt x="1483" y="855"/>
                    <a:pt x="1588" y="830"/>
                    <a:pt x="1682" y="830"/>
                  </a:cubicBezTo>
                  <a:cubicBezTo>
                    <a:pt x="1985" y="830"/>
                    <a:pt x="2173" y="1094"/>
                    <a:pt x="2219" y="1164"/>
                  </a:cubicBezTo>
                  <a:cubicBezTo>
                    <a:pt x="2294" y="1294"/>
                    <a:pt x="2426" y="1356"/>
                    <a:pt x="2559" y="1356"/>
                  </a:cubicBezTo>
                  <a:cubicBezTo>
                    <a:pt x="2642" y="1356"/>
                    <a:pt x="2726" y="1332"/>
                    <a:pt x="2797" y="1285"/>
                  </a:cubicBezTo>
                  <a:cubicBezTo>
                    <a:pt x="2979" y="1164"/>
                    <a:pt x="3040" y="920"/>
                    <a:pt x="2918" y="708"/>
                  </a:cubicBezTo>
                  <a:cubicBezTo>
                    <a:pt x="2611" y="258"/>
                    <a:pt x="2153" y="1"/>
                    <a:pt x="1665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135;p58">
              <a:extLst>
                <a:ext uri="{FF2B5EF4-FFF2-40B4-BE49-F238E27FC236}">
                  <a16:creationId xmlns:a16="http://schemas.microsoft.com/office/drawing/2014/main" id="{6019EB89-83A2-40E8-933F-7A8711BEDE89}"/>
                </a:ext>
              </a:extLst>
            </p:cNvPr>
            <p:cNvSpPr/>
            <p:nvPr/>
          </p:nvSpPr>
          <p:spPr>
            <a:xfrm>
              <a:off x="3805050" y="2345650"/>
              <a:ext cx="135050" cy="124300"/>
            </a:xfrm>
            <a:custGeom>
              <a:avLst/>
              <a:gdLst/>
              <a:ahLst/>
              <a:cxnLst/>
              <a:rect l="l" t="t" r="r" b="b"/>
              <a:pathLst>
                <a:path w="5402" h="4972" extrusionOk="0">
                  <a:moveTo>
                    <a:pt x="2859" y="0"/>
                  </a:moveTo>
                  <a:cubicBezTo>
                    <a:pt x="2308" y="0"/>
                    <a:pt x="1756" y="154"/>
                    <a:pt x="1277" y="473"/>
                  </a:cubicBezTo>
                  <a:cubicBezTo>
                    <a:pt x="487" y="960"/>
                    <a:pt x="0" y="1902"/>
                    <a:pt x="0" y="2844"/>
                  </a:cubicBezTo>
                  <a:lnTo>
                    <a:pt x="608" y="4972"/>
                  </a:lnTo>
                  <a:lnTo>
                    <a:pt x="4347" y="4881"/>
                  </a:lnTo>
                  <a:cubicBezTo>
                    <a:pt x="4359" y="4881"/>
                    <a:pt x="4371" y="4881"/>
                    <a:pt x="4382" y="4881"/>
                  </a:cubicBezTo>
                  <a:cubicBezTo>
                    <a:pt x="5087" y="4881"/>
                    <a:pt x="5402" y="3992"/>
                    <a:pt x="4864" y="3543"/>
                  </a:cubicBezTo>
                  <a:cubicBezTo>
                    <a:pt x="4134" y="2966"/>
                    <a:pt x="3374" y="2449"/>
                    <a:pt x="2523" y="1993"/>
                  </a:cubicBezTo>
                  <a:lnTo>
                    <a:pt x="2523" y="1993"/>
                  </a:lnTo>
                  <a:cubicBezTo>
                    <a:pt x="2979" y="2054"/>
                    <a:pt x="3496" y="2084"/>
                    <a:pt x="3982" y="2175"/>
                  </a:cubicBezTo>
                  <a:cubicBezTo>
                    <a:pt x="4026" y="2182"/>
                    <a:pt x="4069" y="2185"/>
                    <a:pt x="4111" y="2185"/>
                  </a:cubicBezTo>
                  <a:cubicBezTo>
                    <a:pt x="4855" y="2185"/>
                    <a:pt x="5284" y="1202"/>
                    <a:pt x="4651" y="656"/>
                  </a:cubicBezTo>
                  <a:cubicBezTo>
                    <a:pt x="4469" y="504"/>
                    <a:pt x="4256" y="352"/>
                    <a:pt x="4013" y="230"/>
                  </a:cubicBezTo>
                  <a:cubicBezTo>
                    <a:pt x="3646" y="78"/>
                    <a:pt x="3253" y="0"/>
                    <a:pt x="2859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136;p58">
              <a:extLst>
                <a:ext uri="{FF2B5EF4-FFF2-40B4-BE49-F238E27FC236}">
                  <a16:creationId xmlns:a16="http://schemas.microsoft.com/office/drawing/2014/main" id="{68504F0F-ECE8-4882-A7F2-DD86BCCD6498}"/>
                </a:ext>
              </a:extLst>
            </p:cNvPr>
            <p:cNvSpPr/>
            <p:nvPr/>
          </p:nvSpPr>
          <p:spPr>
            <a:xfrm>
              <a:off x="3745025" y="2238125"/>
              <a:ext cx="135800" cy="121675"/>
            </a:xfrm>
            <a:custGeom>
              <a:avLst/>
              <a:gdLst/>
              <a:ahLst/>
              <a:cxnLst/>
              <a:rect l="l" t="t" r="r" b="b"/>
              <a:pathLst>
                <a:path w="5432" h="4867" extrusionOk="0">
                  <a:moveTo>
                    <a:pt x="2872" y="0"/>
                  </a:moveTo>
                  <a:cubicBezTo>
                    <a:pt x="2321" y="0"/>
                    <a:pt x="1768" y="157"/>
                    <a:pt x="1307" y="458"/>
                  </a:cubicBezTo>
                  <a:cubicBezTo>
                    <a:pt x="487" y="975"/>
                    <a:pt x="0" y="1917"/>
                    <a:pt x="0" y="2859"/>
                  </a:cubicBezTo>
                  <a:lnTo>
                    <a:pt x="912" y="4683"/>
                  </a:lnTo>
                  <a:lnTo>
                    <a:pt x="4377" y="4865"/>
                  </a:lnTo>
                  <a:cubicBezTo>
                    <a:pt x="4389" y="4866"/>
                    <a:pt x="4401" y="4866"/>
                    <a:pt x="4413" y="4866"/>
                  </a:cubicBezTo>
                  <a:cubicBezTo>
                    <a:pt x="5117" y="4866"/>
                    <a:pt x="5432" y="3976"/>
                    <a:pt x="4863" y="3528"/>
                  </a:cubicBezTo>
                  <a:cubicBezTo>
                    <a:pt x="4134" y="2981"/>
                    <a:pt x="3374" y="2434"/>
                    <a:pt x="2553" y="1978"/>
                  </a:cubicBezTo>
                  <a:lnTo>
                    <a:pt x="2553" y="1978"/>
                  </a:lnTo>
                  <a:cubicBezTo>
                    <a:pt x="3009" y="2069"/>
                    <a:pt x="3496" y="2099"/>
                    <a:pt x="3982" y="2191"/>
                  </a:cubicBezTo>
                  <a:cubicBezTo>
                    <a:pt x="4017" y="2194"/>
                    <a:pt x="4051" y="2196"/>
                    <a:pt x="4084" y="2196"/>
                  </a:cubicBezTo>
                  <a:cubicBezTo>
                    <a:pt x="4871" y="2196"/>
                    <a:pt x="5293" y="1196"/>
                    <a:pt x="4681" y="671"/>
                  </a:cubicBezTo>
                  <a:cubicBezTo>
                    <a:pt x="4468" y="488"/>
                    <a:pt x="4256" y="367"/>
                    <a:pt x="4012" y="245"/>
                  </a:cubicBezTo>
                  <a:cubicBezTo>
                    <a:pt x="3657" y="80"/>
                    <a:pt x="3265" y="0"/>
                    <a:pt x="2872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137;p58">
              <a:extLst>
                <a:ext uri="{FF2B5EF4-FFF2-40B4-BE49-F238E27FC236}">
                  <a16:creationId xmlns:a16="http://schemas.microsoft.com/office/drawing/2014/main" id="{ABDCB8C9-E417-4460-A46B-8374B648CF8F}"/>
                </a:ext>
              </a:extLst>
            </p:cNvPr>
            <p:cNvSpPr/>
            <p:nvPr/>
          </p:nvSpPr>
          <p:spPr>
            <a:xfrm>
              <a:off x="3441825" y="2884825"/>
              <a:ext cx="248500" cy="80750"/>
            </a:xfrm>
            <a:custGeom>
              <a:avLst/>
              <a:gdLst/>
              <a:ahLst/>
              <a:cxnLst/>
              <a:rect l="l" t="t" r="r" b="b"/>
              <a:pathLst>
                <a:path w="9940" h="3230" extrusionOk="0">
                  <a:moveTo>
                    <a:pt x="1974" y="0"/>
                  </a:moveTo>
                  <a:cubicBezTo>
                    <a:pt x="1954" y="0"/>
                    <a:pt x="1935" y="0"/>
                    <a:pt x="1915" y="1"/>
                  </a:cubicBezTo>
                  <a:lnTo>
                    <a:pt x="669" y="365"/>
                  </a:lnTo>
                  <a:cubicBezTo>
                    <a:pt x="456" y="1125"/>
                    <a:pt x="0" y="2220"/>
                    <a:pt x="608" y="2706"/>
                  </a:cubicBezTo>
                  <a:cubicBezTo>
                    <a:pt x="1084" y="3096"/>
                    <a:pt x="2104" y="3230"/>
                    <a:pt x="3282" y="3230"/>
                  </a:cubicBezTo>
                  <a:cubicBezTo>
                    <a:pt x="5867" y="3230"/>
                    <a:pt x="9210" y="2584"/>
                    <a:pt x="9210" y="2584"/>
                  </a:cubicBezTo>
                  <a:cubicBezTo>
                    <a:pt x="9210" y="2584"/>
                    <a:pt x="9940" y="2068"/>
                    <a:pt x="9514" y="1612"/>
                  </a:cubicBezTo>
                  <a:cubicBezTo>
                    <a:pt x="9241" y="1308"/>
                    <a:pt x="6201" y="1277"/>
                    <a:pt x="5867" y="1186"/>
                  </a:cubicBezTo>
                  <a:cubicBezTo>
                    <a:pt x="4731" y="887"/>
                    <a:pt x="3153" y="0"/>
                    <a:pt x="1974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138;p58">
              <a:extLst>
                <a:ext uri="{FF2B5EF4-FFF2-40B4-BE49-F238E27FC236}">
                  <a16:creationId xmlns:a16="http://schemas.microsoft.com/office/drawing/2014/main" id="{F8284109-DAA0-455F-92C9-A36F701CF8C4}"/>
                </a:ext>
              </a:extLst>
            </p:cNvPr>
            <p:cNvSpPr/>
            <p:nvPr/>
          </p:nvSpPr>
          <p:spPr>
            <a:xfrm>
              <a:off x="3238925" y="2884075"/>
              <a:ext cx="266750" cy="85825"/>
            </a:xfrm>
            <a:custGeom>
              <a:avLst/>
              <a:gdLst/>
              <a:ahLst/>
              <a:cxnLst/>
              <a:rect l="l" t="t" r="r" b="b"/>
              <a:pathLst>
                <a:path w="10670" h="3433" extrusionOk="0">
                  <a:moveTo>
                    <a:pt x="1581" y="0"/>
                  </a:moveTo>
                  <a:cubicBezTo>
                    <a:pt x="1399" y="760"/>
                    <a:pt x="1" y="2250"/>
                    <a:pt x="639" y="2736"/>
                  </a:cubicBezTo>
                  <a:cubicBezTo>
                    <a:pt x="1287" y="3280"/>
                    <a:pt x="2786" y="3432"/>
                    <a:pt x="4445" y="3432"/>
                  </a:cubicBezTo>
                  <a:cubicBezTo>
                    <a:pt x="6545" y="3432"/>
                    <a:pt x="8902" y="3189"/>
                    <a:pt x="10118" y="3189"/>
                  </a:cubicBezTo>
                  <a:cubicBezTo>
                    <a:pt x="10195" y="3189"/>
                    <a:pt x="10268" y="3190"/>
                    <a:pt x="10335" y="3192"/>
                  </a:cubicBezTo>
                  <a:cubicBezTo>
                    <a:pt x="10457" y="2584"/>
                    <a:pt x="10670" y="1946"/>
                    <a:pt x="10305" y="1490"/>
                  </a:cubicBezTo>
                  <a:cubicBezTo>
                    <a:pt x="10244" y="1422"/>
                    <a:pt x="10058" y="1397"/>
                    <a:pt x="9802" y="1397"/>
                  </a:cubicBezTo>
                  <a:cubicBezTo>
                    <a:pt x="8992" y="1397"/>
                    <a:pt x="7479" y="1652"/>
                    <a:pt x="6993" y="1652"/>
                  </a:cubicBezTo>
                  <a:cubicBezTo>
                    <a:pt x="6938" y="1652"/>
                    <a:pt x="6896" y="1649"/>
                    <a:pt x="6870" y="1642"/>
                  </a:cubicBezTo>
                  <a:cubicBezTo>
                    <a:pt x="5770" y="1344"/>
                    <a:pt x="4525" y="59"/>
                    <a:pt x="3391" y="59"/>
                  </a:cubicBezTo>
                  <a:cubicBezTo>
                    <a:pt x="3365" y="59"/>
                    <a:pt x="3339" y="60"/>
                    <a:pt x="3314" y="61"/>
                  </a:cubicBezTo>
                  <a:lnTo>
                    <a:pt x="1581" y="0"/>
                  </a:ln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1524;p73">
            <a:extLst>
              <a:ext uri="{FF2B5EF4-FFF2-40B4-BE49-F238E27FC236}">
                <a16:creationId xmlns:a16="http://schemas.microsoft.com/office/drawing/2014/main" id="{5C2D4DCF-F606-46B5-A538-4A13C470F67F}"/>
              </a:ext>
            </a:extLst>
          </p:cNvPr>
          <p:cNvGrpSpPr/>
          <p:nvPr/>
        </p:nvGrpSpPr>
        <p:grpSpPr>
          <a:xfrm flipH="1">
            <a:off x="4109345" y="4621824"/>
            <a:ext cx="1404860" cy="530311"/>
            <a:chOff x="3386350" y="2514300"/>
            <a:chExt cx="220400" cy="71250"/>
          </a:xfrm>
        </p:grpSpPr>
        <p:sp>
          <p:nvSpPr>
            <p:cNvPr id="246" name="Google Shape;1525;p73">
              <a:extLst>
                <a:ext uri="{FF2B5EF4-FFF2-40B4-BE49-F238E27FC236}">
                  <a16:creationId xmlns:a16="http://schemas.microsoft.com/office/drawing/2014/main" id="{1317183B-1A35-438F-B37E-CDD34685F74F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526;p73">
              <a:extLst>
                <a:ext uri="{FF2B5EF4-FFF2-40B4-BE49-F238E27FC236}">
                  <a16:creationId xmlns:a16="http://schemas.microsoft.com/office/drawing/2014/main" id="{A5B3C943-B55A-4593-8B07-16CE24AC300D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527;p73">
              <a:extLst>
                <a:ext uri="{FF2B5EF4-FFF2-40B4-BE49-F238E27FC236}">
                  <a16:creationId xmlns:a16="http://schemas.microsoft.com/office/drawing/2014/main" id="{133F4043-716D-4B00-89D7-9C8B8696AFA9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56103379-3466-41AC-971A-DB1E20C90BA3}"/>
              </a:ext>
            </a:extLst>
          </p:cNvPr>
          <p:cNvSpPr txBox="1"/>
          <p:nvPr/>
        </p:nvSpPr>
        <p:spPr>
          <a:xfrm>
            <a:off x="441444" y="4728150"/>
            <a:ext cx="2771817" cy="30646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Conceitos/Vocabulário Fundamental</a:t>
            </a:r>
          </a:p>
        </p:txBody>
      </p:sp>
    </p:spTree>
    <p:extLst>
      <p:ext uri="{BB962C8B-B14F-4D97-AF65-F5344CB8AC3E}">
        <p14:creationId xmlns:p14="http://schemas.microsoft.com/office/powerpoint/2010/main" val="3335566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93D2AEE-B35F-4F3D-B283-1DDB7A73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44" y="315764"/>
            <a:ext cx="3949200" cy="516300"/>
          </a:xfrm>
        </p:spPr>
        <p:txBody>
          <a:bodyPr/>
          <a:lstStyle/>
          <a:p>
            <a:r>
              <a:rPr lang="pt-BR" dirty="0"/>
              <a:t>CONCEITOS: </a:t>
            </a:r>
            <a:r>
              <a:rPr lang="pt-BR" dirty="0">
                <a:solidFill>
                  <a:srgbClr val="FFC000"/>
                </a:solidFill>
              </a:rPr>
              <a:t>GRANDE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pt-BR" dirty="0"/>
              <a:t> </a:t>
            </a:r>
            <a:r>
              <a:rPr lang="pt-BR" dirty="0">
                <a:solidFill>
                  <a:srgbClr val="92D050"/>
                </a:solidFill>
              </a:rPr>
              <a:t>PEQUENO</a:t>
            </a:r>
            <a:r>
              <a:rPr lang="pt-BR" dirty="0"/>
              <a:t> </a:t>
            </a:r>
          </a:p>
        </p:txBody>
      </p:sp>
      <p:grpSp>
        <p:nvGrpSpPr>
          <p:cNvPr id="7" name="Google Shape;1105;p58">
            <a:extLst>
              <a:ext uri="{FF2B5EF4-FFF2-40B4-BE49-F238E27FC236}">
                <a16:creationId xmlns:a16="http://schemas.microsoft.com/office/drawing/2014/main" id="{DADEC533-7362-499D-AAAF-D6944CBDF732}"/>
              </a:ext>
            </a:extLst>
          </p:cNvPr>
          <p:cNvGrpSpPr/>
          <p:nvPr/>
        </p:nvGrpSpPr>
        <p:grpSpPr>
          <a:xfrm flipH="1">
            <a:off x="7594956" y="2828925"/>
            <a:ext cx="1422021" cy="2168029"/>
            <a:chOff x="2652650" y="1634050"/>
            <a:chExt cx="1400900" cy="1363725"/>
          </a:xfrm>
        </p:grpSpPr>
        <p:sp>
          <p:nvSpPr>
            <p:cNvPr id="8" name="Google Shape;1106;p58">
              <a:extLst>
                <a:ext uri="{FF2B5EF4-FFF2-40B4-BE49-F238E27FC236}">
                  <a16:creationId xmlns:a16="http://schemas.microsoft.com/office/drawing/2014/main" id="{C8685084-D201-43A9-B18D-DFD4587E4AE7}"/>
                </a:ext>
              </a:extLst>
            </p:cNvPr>
            <p:cNvSpPr/>
            <p:nvPr/>
          </p:nvSpPr>
          <p:spPr>
            <a:xfrm>
              <a:off x="3728300" y="1658375"/>
              <a:ext cx="316900" cy="257000"/>
            </a:xfrm>
            <a:custGeom>
              <a:avLst/>
              <a:gdLst/>
              <a:ahLst/>
              <a:cxnLst/>
              <a:rect l="l" t="t" r="r" b="b"/>
              <a:pathLst>
                <a:path w="12676" h="10280" extrusionOk="0">
                  <a:moveTo>
                    <a:pt x="12675" y="0"/>
                  </a:moveTo>
                  <a:lnTo>
                    <a:pt x="9150" y="1915"/>
                  </a:lnTo>
                  <a:cubicBezTo>
                    <a:pt x="7174" y="3739"/>
                    <a:pt x="4894" y="5259"/>
                    <a:pt x="2463" y="6353"/>
                  </a:cubicBezTo>
                  <a:cubicBezTo>
                    <a:pt x="1855" y="6627"/>
                    <a:pt x="1156" y="6900"/>
                    <a:pt x="700" y="7386"/>
                  </a:cubicBezTo>
                  <a:cubicBezTo>
                    <a:pt x="244" y="7873"/>
                    <a:pt x="0" y="8693"/>
                    <a:pt x="274" y="9241"/>
                  </a:cubicBezTo>
                  <a:cubicBezTo>
                    <a:pt x="639" y="9848"/>
                    <a:pt x="1399" y="10061"/>
                    <a:pt x="2067" y="10122"/>
                  </a:cubicBezTo>
                  <a:cubicBezTo>
                    <a:pt x="2868" y="10228"/>
                    <a:pt x="3669" y="10279"/>
                    <a:pt x="4470" y="10279"/>
                  </a:cubicBezTo>
                  <a:cubicBezTo>
                    <a:pt x="5736" y="10279"/>
                    <a:pt x="7002" y="10151"/>
                    <a:pt x="8268" y="9909"/>
                  </a:cubicBezTo>
                  <a:cubicBezTo>
                    <a:pt x="8542" y="9879"/>
                    <a:pt x="12280" y="8785"/>
                    <a:pt x="12402" y="8572"/>
                  </a:cubicBezTo>
                  <a:cubicBezTo>
                    <a:pt x="12554" y="8237"/>
                    <a:pt x="7873" y="7751"/>
                    <a:pt x="7934" y="7386"/>
                  </a:cubicBezTo>
                  <a:cubicBezTo>
                    <a:pt x="7964" y="7082"/>
                    <a:pt x="9332" y="4894"/>
                    <a:pt x="12675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07;p58">
              <a:extLst>
                <a:ext uri="{FF2B5EF4-FFF2-40B4-BE49-F238E27FC236}">
                  <a16:creationId xmlns:a16="http://schemas.microsoft.com/office/drawing/2014/main" id="{67450A9A-406C-470C-9CAE-DC095182A283}"/>
                </a:ext>
              </a:extLst>
            </p:cNvPr>
            <p:cNvSpPr/>
            <p:nvPr/>
          </p:nvSpPr>
          <p:spPr>
            <a:xfrm>
              <a:off x="3920550" y="1822750"/>
              <a:ext cx="120100" cy="61325"/>
            </a:xfrm>
            <a:custGeom>
              <a:avLst/>
              <a:gdLst/>
              <a:ahLst/>
              <a:cxnLst/>
              <a:rect l="l" t="t" r="r" b="b"/>
              <a:pathLst>
                <a:path w="4804" h="2453" extrusionOk="0">
                  <a:moveTo>
                    <a:pt x="1900" y="0"/>
                  </a:moveTo>
                  <a:cubicBezTo>
                    <a:pt x="1132" y="0"/>
                    <a:pt x="540" y="1326"/>
                    <a:pt x="1" y="2149"/>
                  </a:cubicBezTo>
                  <a:lnTo>
                    <a:pt x="4408" y="2453"/>
                  </a:lnTo>
                  <a:cubicBezTo>
                    <a:pt x="4347" y="1662"/>
                    <a:pt x="4803" y="295"/>
                    <a:pt x="4043" y="173"/>
                  </a:cubicBezTo>
                  <a:cubicBezTo>
                    <a:pt x="4005" y="166"/>
                    <a:pt x="3968" y="162"/>
                    <a:pt x="3932" y="162"/>
                  </a:cubicBezTo>
                  <a:cubicBezTo>
                    <a:pt x="3209" y="162"/>
                    <a:pt x="2765" y="1543"/>
                    <a:pt x="2128" y="2179"/>
                  </a:cubicBezTo>
                  <a:cubicBezTo>
                    <a:pt x="2128" y="1511"/>
                    <a:pt x="2736" y="204"/>
                    <a:pt x="2067" y="21"/>
                  </a:cubicBezTo>
                  <a:cubicBezTo>
                    <a:pt x="2011" y="7"/>
                    <a:pt x="1955" y="0"/>
                    <a:pt x="1900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08;p58">
              <a:extLst>
                <a:ext uri="{FF2B5EF4-FFF2-40B4-BE49-F238E27FC236}">
                  <a16:creationId xmlns:a16="http://schemas.microsoft.com/office/drawing/2014/main" id="{A6452DAC-66D2-4B1F-B5BF-E8BCEF8A56A8}"/>
                </a:ext>
              </a:extLst>
            </p:cNvPr>
            <p:cNvSpPr/>
            <p:nvPr/>
          </p:nvSpPr>
          <p:spPr>
            <a:xfrm>
              <a:off x="3835450" y="1722200"/>
              <a:ext cx="117800" cy="120175"/>
            </a:xfrm>
            <a:custGeom>
              <a:avLst/>
              <a:gdLst/>
              <a:ahLst/>
              <a:cxnLst/>
              <a:rect l="l" t="t" r="r" b="b"/>
              <a:pathLst>
                <a:path w="4712" h="4807" extrusionOk="0">
                  <a:moveTo>
                    <a:pt x="3253" y="1"/>
                  </a:moveTo>
                  <a:lnTo>
                    <a:pt x="0" y="3010"/>
                  </a:lnTo>
                  <a:cubicBezTo>
                    <a:pt x="711" y="3589"/>
                    <a:pt x="1558" y="4806"/>
                    <a:pt x="2187" y="4806"/>
                  </a:cubicBezTo>
                  <a:cubicBezTo>
                    <a:pt x="2285" y="4806"/>
                    <a:pt x="2377" y="4777"/>
                    <a:pt x="2462" y="4712"/>
                  </a:cubicBezTo>
                  <a:cubicBezTo>
                    <a:pt x="3161" y="4286"/>
                    <a:pt x="2006" y="2645"/>
                    <a:pt x="1794" y="1520"/>
                  </a:cubicBezTo>
                  <a:lnTo>
                    <a:pt x="1794" y="1520"/>
                  </a:lnTo>
                  <a:cubicBezTo>
                    <a:pt x="2401" y="2072"/>
                    <a:pt x="3158" y="3450"/>
                    <a:pt x="3770" y="3450"/>
                  </a:cubicBezTo>
                  <a:cubicBezTo>
                    <a:pt x="3832" y="3450"/>
                    <a:pt x="3893" y="3436"/>
                    <a:pt x="3952" y="3405"/>
                  </a:cubicBezTo>
                  <a:cubicBezTo>
                    <a:pt x="4712" y="2979"/>
                    <a:pt x="3709" y="1247"/>
                    <a:pt x="3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09;p58">
              <a:extLst>
                <a:ext uri="{FF2B5EF4-FFF2-40B4-BE49-F238E27FC236}">
                  <a16:creationId xmlns:a16="http://schemas.microsoft.com/office/drawing/2014/main" id="{AD9D486C-F575-4A49-831A-2DEFED0E0751}"/>
                </a:ext>
              </a:extLst>
            </p:cNvPr>
            <p:cNvSpPr/>
            <p:nvPr/>
          </p:nvSpPr>
          <p:spPr>
            <a:xfrm>
              <a:off x="3791375" y="1798200"/>
              <a:ext cx="74500" cy="60400"/>
            </a:xfrm>
            <a:custGeom>
              <a:avLst/>
              <a:gdLst/>
              <a:ahLst/>
              <a:cxnLst/>
              <a:rect l="l" t="t" r="r" b="b"/>
              <a:pathLst>
                <a:path w="2980" h="2416" extrusionOk="0">
                  <a:moveTo>
                    <a:pt x="1520" y="0"/>
                  </a:moveTo>
                  <a:lnTo>
                    <a:pt x="0" y="1368"/>
                  </a:lnTo>
                  <a:cubicBezTo>
                    <a:pt x="646" y="1750"/>
                    <a:pt x="1630" y="2415"/>
                    <a:pt x="2213" y="2415"/>
                  </a:cubicBezTo>
                  <a:cubicBezTo>
                    <a:pt x="2371" y="2415"/>
                    <a:pt x="2500" y="2366"/>
                    <a:pt x="2584" y="2249"/>
                  </a:cubicBezTo>
                  <a:cubicBezTo>
                    <a:pt x="2979" y="1763"/>
                    <a:pt x="1976" y="760"/>
                    <a:pt x="1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10;p58">
              <a:extLst>
                <a:ext uri="{FF2B5EF4-FFF2-40B4-BE49-F238E27FC236}">
                  <a16:creationId xmlns:a16="http://schemas.microsoft.com/office/drawing/2014/main" id="{8875D131-C9AB-4630-80EA-B6A1081C18CA}"/>
                </a:ext>
              </a:extLst>
            </p:cNvPr>
            <p:cNvSpPr/>
            <p:nvPr/>
          </p:nvSpPr>
          <p:spPr>
            <a:xfrm>
              <a:off x="3916000" y="1722950"/>
              <a:ext cx="4575" cy="6125"/>
            </a:xfrm>
            <a:custGeom>
              <a:avLst/>
              <a:gdLst/>
              <a:ahLst/>
              <a:cxnLst/>
              <a:rect l="l" t="t" r="r" b="b"/>
              <a:pathLst>
                <a:path w="183" h="245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62"/>
                    <a:pt x="91" y="183"/>
                    <a:pt x="122" y="244"/>
                  </a:cubicBezTo>
                  <a:lnTo>
                    <a:pt x="183" y="183"/>
                  </a:lnTo>
                  <a:cubicBezTo>
                    <a:pt x="122" y="92"/>
                    <a:pt x="91" y="3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11;p58">
              <a:extLst>
                <a:ext uri="{FF2B5EF4-FFF2-40B4-BE49-F238E27FC236}">
                  <a16:creationId xmlns:a16="http://schemas.microsoft.com/office/drawing/2014/main" id="{0743F49D-FE67-467A-9C6B-79432FC4441A}"/>
                </a:ext>
              </a:extLst>
            </p:cNvPr>
            <p:cNvSpPr/>
            <p:nvPr/>
          </p:nvSpPr>
          <p:spPr>
            <a:xfrm>
              <a:off x="3834675" y="1802750"/>
              <a:ext cx="2325" cy="2300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1" y="0"/>
                  </a:moveTo>
                  <a:cubicBezTo>
                    <a:pt x="31" y="31"/>
                    <a:pt x="62" y="61"/>
                    <a:pt x="62" y="92"/>
                  </a:cubicBezTo>
                  <a:lnTo>
                    <a:pt x="92" y="61"/>
                  </a:lnTo>
                  <a:cubicBezTo>
                    <a:pt x="62" y="31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12;p58">
              <a:extLst>
                <a:ext uri="{FF2B5EF4-FFF2-40B4-BE49-F238E27FC236}">
                  <a16:creationId xmlns:a16="http://schemas.microsoft.com/office/drawing/2014/main" id="{07A6AD81-3DA7-4888-9B54-595EC702DD28}"/>
                </a:ext>
              </a:extLst>
            </p:cNvPr>
            <p:cNvSpPr/>
            <p:nvPr/>
          </p:nvSpPr>
          <p:spPr>
            <a:xfrm>
              <a:off x="3911425" y="1639375"/>
              <a:ext cx="139850" cy="143725"/>
            </a:xfrm>
            <a:custGeom>
              <a:avLst/>
              <a:gdLst/>
              <a:ahLst/>
              <a:cxnLst/>
              <a:rect l="l" t="t" r="r" b="b"/>
              <a:pathLst>
                <a:path w="5594" h="5749" extrusionOk="0">
                  <a:moveTo>
                    <a:pt x="3314" y="0"/>
                  </a:moveTo>
                  <a:lnTo>
                    <a:pt x="1" y="3040"/>
                  </a:lnTo>
                  <a:cubicBezTo>
                    <a:pt x="743" y="3947"/>
                    <a:pt x="1510" y="5748"/>
                    <a:pt x="2234" y="5748"/>
                  </a:cubicBezTo>
                  <a:cubicBezTo>
                    <a:pt x="2311" y="5748"/>
                    <a:pt x="2387" y="5728"/>
                    <a:pt x="2463" y="5684"/>
                  </a:cubicBezTo>
                  <a:cubicBezTo>
                    <a:pt x="3344" y="5228"/>
                    <a:pt x="1825" y="3101"/>
                    <a:pt x="1551" y="1763"/>
                  </a:cubicBezTo>
                  <a:lnTo>
                    <a:pt x="1551" y="1763"/>
                  </a:lnTo>
                  <a:cubicBezTo>
                    <a:pt x="2407" y="2368"/>
                    <a:pt x="3722" y="3577"/>
                    <a:pt x="4511" y="3577"/>
                  </a:cubicBezTo>
                  <a:cubicBezTo>
                    <a:pt x="4674" y="3577"/>
                    <a:pt x="4815" y="3525"/>
                    <a:pt x="4925" y="3405"/>
                  </a:cubicBezTo>
                  <a:cubicBezTo>
                    <a:pt x="5594" y="2706"/>
                    <a:pt x="3861" y="1125"/>
                    <a:pt x="3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13;p58">
              <a:extLst>
                <a:ext uri="{FF2B5EF4-FFF2-40B4-BE49-F238E27FC236}">
                  <a16:creationId xmlns:a16="http://schemas.microsoft.com/office/drawing/2014/main" id="{8E202704-50AE-4280-B937-3FAA9A1D9DD6}"/>
                </a:ext>
              </a:extLst>
            </p:cNvPr>
            <p:cNvSpPr/>
            <p:nvPr/>
          </p:nvSpPr>
          <p:spPr>
            <a:xfrm>
              <a:off x="2909900" y="1938450"/>
              <a:ext cx="607925" cy="628775"/>
            </a:xfrm>
            <a:custGeom>
              <a:avLst/>
              <a:gdLst/>
              <a:ahLst/>
              <a:cxnLst/>
              <a:rect l="l" t="t" r="r" b="b"/>
              <a:pathLst>
                <a:path w="24317" h="25151" extrusionOk="0">
                  <a:moveTo>
                    <a:pt x="6780" y="1"/>
                  </a:moveTo>
                  <a:cubicBezTo>
                    <a:pt x="6490" y="1"/>
                    <a:pt x="6226" y="111"/>
                    <a:pt x="6049" y="408"/>
                  </a:cubicBezTo>
                  <a:cubicBezTo>
                    <a:pt x="5988" y="560"/>
                    <a:pt x="5927" y="712"/>
                    <a:pt x="5897" y="864"/>
                  </a:cubicBezTo>
                  <a:cubicBezTo>
                    <a:pt x="5775" y="1563"/>
                    <a:pt x="5897" y="2141"/>
                    <a:pt x="6019" y="2840"/>
                  </a:cubicBezTo>
                  <a:cubicBezTo>
                    <a:pt x="6076" y="3417"/>
                    <a:pt x="6216" y="4131"/>
                    <a:pt x="6595" y="4618"/>
                  </a:cubicBezTo>
                  <a:lnTo>
                    <a:pt x="6595" y="4618"/>
                  </a:lnTo>
                  <a:cubicBezTo>
                    <a:pt x="6085" y="4011"/>
                    <a:pt x="5410" y="3470"/>
                    <a:pt x="4651" y="3266"/>
                  </a:cubicBezTo>
                  <a:cubicBezTo>
                    <a:pt x="4462" y="3208"/>
                    <a:pt x="4262" y="3179"/>
                    <a:pt x="4059" y="3179"/>
                  </a:cubicBezTo>
                  <a:cubicBezTo>
                    <a:pt x="3415" y="3179"/>
                    <a:pt x="2756" y="3470"/>
                    <a:pt x="2432" y="4025"/>
                  </a:cubicBezTo>
                  <a:cubicBezTo>
                    <a:pt x="1946" y="4816"/>
                    <a:pt x="2250" y="5819"/>
                    <a:pt x="2554" y="6639"/>
                  </a:cubicBezTo>
                  <a:cubicBezTo>
                    <a:pt x="2706" y="7035"/>
                    <a:pt x="2827" y="7430"/>
                    <a:pt x="3040" y="7795"/>
                  </a:cubicBezTo>
                  <a:cubicBezTo>
                    <a:pt x="3253" y="8129"/>
                    <a:pt x="3587" y="8585"/>
                    <a:pt x="3891" y="8798"/>
                  </a:cubicBezTo>
                  <a:cubicBezTo>
                    <a:pt x="3479" y="8682"/>
                    <a:pt x="3067" y="8629"/>
                    <a:pt x="2655" y="8629"/>
                  </a:cubicBezTo>
                  <a:cubicBezTo>
                    <a:pt x="2307" y="8629"/>
                    <a:pt x="1959" y="8667"/>
                    <a:pt x="1611" y="8737"/>
                  </a:cubicBezTo>
                  <a:cubicBezTo>
                    <a:pt x="1277" y="8798"/>
                    <a:pt x="973" y="8919"/>
                    <a:pt x="730" y="9162"/>
                  </a:cubicBezTo>
                  <a:cubicBezTo>
                    <a:pt x="395" y="9497"/>
                    <a:pt x="365" y="10044"/>
                    <a:pt x="517" y="10561"/>
                  </a:cubicBezTo>
                  <a:cubicBezTo>
                    <a:pt x="669" y="11047"/>
                    <a:pt x="1003" y="11472"/>
                    <a:pt x="1307" y="11837"/>
                  </a:cubicBezTo>
                  <a:cubicBezTo>
                    <a:pt x="1672" y="12293"/>
                    <a:pt x="2037" y="12749"/>
                    <a:pt x="2402" y="13205"/>
                  </a:cubicBezTo>
                  <a:cubicBezTo>
                    <a:pt x="2493" y="13296"/>
                    <a:pt x="2523" y="13327"/>
                    <a:pt x="2584" y="13327"/>
                  </a:cubicBezTo>
                  <a:cubicBezTo>
                    <a:pt x="2675" y="13327"/>
                    <a:pt x="2554" y="13478"/>
                    <a:pt x="2493" y="13478"/>
                  </a:cubicBezTo>
                  <a:cubicBezTo>
                    <a:pt x="1915" y="13509"/>
                    <a:pt x="1307" y="13661"/>
                    <a:pt x="851" y="14056"/>
                  </a:cubicBezTo>
                  <a:cubicBezTo>
                    <a:pt x="91" y="14694"/>
                    <a:pt x="0" y="15880"/>
                    <a:pt x="426" y="16792"/>
                  </a:cubicBezTo>
                  <a:cubicBezTo>
                    <a:pt x="821" y="17703"/>
                    <a:pt x="1520" y="18463"/>
                    <a:pt x="2280" y="19102"/>
                  </a:cubicBezTo>
                  <a:cubicBezTo>
                    <a:pt x="2055" y="19064"/>
                    <a:pt x="1820" y="19038"/>
                    <a:pt x="1594" y="19038"/>
                  </a:cubicBezTo>
                  <a:cubicBezTo>
                    <a:pt x="1087" y="19038"/>
                    <a:pt x="617" y="19168"/>
                    <a:pt x="365" y="19588"/>
                  </a:cubicBezTo>
                  <a:cubicBezTo>
                    <a:pt x="152" y="19892"/>
                    <a:pt x="152" y="20317"/>
                    <a:pt x="243" y="20713"/>
                  </a:cubicBezTo>
                  <a:cubicBezTo>
                    <a:pt x="608" y="22932"/>
                    <a:pt x="2554" y="24846"/>
                    <a:pt x="4833" y="25150"/>
                  </a:cubicBezTo>
                  <a:cubicBezTo>
                    <a:pt x="10669" y="20166"/>
                    <a:pt x="16961" y="15941"/>
                    <a:pt x="23770" y="12080"/>
                  </a:cubicBezTo>
                  <a:cubicBezTo>
                    <a:pt x="24317" y="10226"/>
                    <a:pt x="23922" y="8098"/>
                    <a:pt x="22645" y="6609"/>
                  </a:cubicBezTo>
                  <a:cubicBezTo>
                    <a:pt x="21703" y="6791"/>
                    <a:pt x="20943" y="7551"/>
                    <a:pt x="20913" y="8554"/>
                  </a:cubicBezTo>
                  <a:cubicBezTo>
                    <a:pt x="20791" y="6609"/>
                    <a:pt x="20457" y="4086"/>
                    <a:pt x="18633" y="3387"/>
                  </a:cubicBezTo>
                  <a:cubicBezTo>
                    <a:pt x="18551" y="3346"/>
                    <a:pt x="18466" y="3328"/>
                    <a:pt x="18380" y="3328"/>
                  </a:cubicBezTo>
                  <a:cubicBezTo>
                    <a:pt x="18022" y="3328"/>
                    <a:pt x="17661" y="3652"/>
                    <a:pt x="17539" y="3995"/>
                  </a:cubicBezTo>
                  <a:cubicBezTo>
                    <a:pt x="17387" y="4390"/>
                    <a:pt x="17447" y="4907"/>
                    <a:pt x="17539" y="5363"/>
                  </a:cubicBezTo>
                  <a:cubicBezTo>
                    <a:pt x="17547" y="5398"/>
                    <a:pt x="17534" y="5432"/>
                    <a:pt x="17515" y="5464"/>
                  </a:cubicBezTo>
                  <a:lnTo>
                    <a:pt x="17515" y="5464"/>
                  </a:lnTo>
                  <a:cubicBezTo>
                    <a:pt x="17348" y="4542"/>
                    <a:pt x="16963" y="3651"/>
                    <a:pt x="16414" y="2870"/>
                  </a:cubicBezTo>
                  <a:cubicBezTo>
                    <a:pt x="16046" y="2361"/>
                    <a:pt x="15256" y="1271"/>
                    <a:pt x="14511" y="1271"/>
                  </a:cubicBezTo>
                  <a:cubicBezTo>
                    <a:pt x="14456" y="1271"/>
                    <a:pt x="14401" y="1277"/>
                    <a:pt x="14347" y="1290"/>
                  </a:cubicBezTo>
                  <a:cubicBezTo>
                    <a:pt x="13891" y="1411"/>
                    <a:pt x="13800" y="1928"/>
                    <a:pt x="13770" y="2354"/>
                  </a:cubicBezTo>
                  <a:cubicBezTo>
                    <a:pt x="13739" y="2870"/>
                    <a:pt x="13891" y="3296"/>
                    <a:pt x="13982" y="3782"/>
                  </a:cubicBezTo>
                  <a:cubicBezTo>
                    <a:pt x="13678" y="2992"/>
                    <a:pt x="13344" y="2171"/>
                    <a:pt x="12858" y="1472"/>
                  </a:cubicBezTo>
                  <a:cubicBezTo>
                    <a:pt x="12311" y="804"/>
                    <a:pt x="11855" y="226"/>
                    <a:pt x="11004" y="135"/>
                  </a:cubicBezTo>
                  <a:cubicBezTo>
                    <a:pt x="10984" y="134"/>
                    <a:pt x="10965" y="133"/>
                    <a:pt x="10946" y="133"/>
                  </a:cubicBezTo>
                  <a:cubicBezTo>
                    <a:pt x="10361" y="133"/>
                    <a:pt x="9843" y="579"/>
                    <a:pt x="9666" y="1138"/>
                  </a:cubicBezTo>
                  <a:cubicBezTo>
                    <a:pt x="9471" y="1553"/>
                    <a:pt x="9491" y="2027"/>
                    <a:pt x="9523" y="2513"/>
                  </a:cubicBezTo>
                  <a:lnTo>
                    <a:pt x="9523" y="2513"/>
                  </a:lnTo>
                  <a:cubicBezTo>
                    <a:pt x="9309" y="1772"/>
                    <a:pt x="8848" y="1092"/>
                    <a:pt x="8207" y="591"/>
                  </a:cubicBezTo>
                  <a:cubicBezTo>
                    <a:pt x="7878" y="339"/>
                    <a:pt x="7290" y="1"/>
                    <a:pt x="678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14;p58">
              <a:extLst>
                <a:ext uri="{FF2B5EF4-FFF2-40B4-BE49-F238E27FC236}">
                  <a16:creationId xmlns:a16="http://schemas.microsoft.com/office/drawing/2014/main" id="{44B3C95B-5614-4C73-82F2-63E6653686A9}"/>
                </a:ext>
              </a:extLst>
            </p:cNvPr>
            <p:cNvSpPr/>
            <p:nvPr/>
          </p:nvSpPr>
          <p:spPr>
            <a:xfrm>
              <a:off x="3258675" y="2610500"/>
              <a:ext cx="121625" cy="312575"/>
            </a:xfrm>
            <a:custGeom>
              <a:avLst/>
              <a:gdLst/>
              <a:ahLst/>
              <a:cxnLst/>
              <a:rect l="l" t="t" r="r" b="b"/>
              <a:pathLst>
                <a:path w="4865" h="12503" extrusionOk="0">
                  <a:moveTo>
                    <a:pt x="4530" y="1"/>
                  </a:moveTo>
                  <a:lnTo>
                    <a:pt x="4530" y="1"/>
                  </a:lnTo>
                  <a:cubicBezTo>
                    <a:pt x="4379" y="91"/>
                    <a:pt x="3542" y="3406"/>
                    <a:pt x="3379" y="3406"/>
                  </a:cubicBezTo>
                  <a:cubicBezTo>
                    <a:pt x="3378" y="3406"/>
                    <a:pt x="3376" y="3406"/>
                    <a:pt x="3375" y="3405"/>
                  </a:cubicBezTo>
                  <a:cubicBezTo>
                    <a:pt x="3108" y="3257"/>
                    <a:pt x="2799" y="3189"/>
                    <a:pt x="2485" y="3189"/>
                  </a:cubicBezTo>
                  <a:cubicBezTo>
                    <a:pt x="2153" y="3189"/>
                    <a:pt x="1817" y="3265"/>
                    <a:pt x="1521" y="3405"/>
                  </a:cubicBezTo>
                  <a:cubicBezTo>
                    <a:pt x="943" y="3648"/>
                    <a:pt x="1" y="3952"/>
                    <a:pt x="183" y="4560"/>
                  </a:cubicBezTo>
                  <a:cubicBezTo>
                    <a:pt x="609" y="5867"/>
                    <a:pt x="487" y="7235"/>
                    <a:pt x="578" y="8572"/>
                  </a:cubicBezTo>
                  <a:cubicBezTo>
                    <a:pt x="691" y="10459"/>
                    <a:pt x="621" y="12503"/>
                    <a:pt x="2568" y="12503"/>
                  </a:cubicBezTo>
                  <a:cubicBezTo>
                    <a:pt x="2723" y="12503"/>
                    <a:pt x="2890" y="12490"/>
                    <a:pt x="3071" y="12463"/>
                  </a:cubicBezTo>
                  <a:cubicBezTo>
                    <a:pt x="3800" y="12372"/>
                    <a:pt x="4864" y="974"/>
                    <a:pt x="4530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5;p58">
              <a:extLst>
                <a:ext uri="{FF2B5EF4-FFF2-40B4-BE49-F238E27FC236}">
                  <a16:creationId xmlns:a16="http://schemas.microsoft.com/office/drawing/2014/main" id="{D94F75FA-D786-45EA-80ED-1B5F5AD9F1A0}"/>
                </a:ext>
              </a:extLst>
            </p:cNvPr>
            <p:cNvSpPr/>
            <p:nvPr/>
          </p:nvSpPr>
          <p:spPr>
            <a:xfrm>
              <a:off x="3259475" y="2695650"/>
              <a:ext cx="120050" cy="72950"/>
            </a:xfrm>
            <a:custGeom>
              <a:avLst/>
              <a:gdLst/>
              <a:ahLst/>
              <a:cxnLst/>
              <a:rect l="l" t="t" r="r" b="b"/>
              <a:pathLst>
                <a:path w="4802" h="2918" extrusionOk="0">
                  <a:moveTo>
                    <a:pt x="4416" y="0"/>
                  </a:moveTo>
                  <a:cubicBezTo>
                    <a:pt x="3274" y="0"/>
                    <a:pt x="0" y="650"/>
                    <a:pt x="151" y="1154"/>
                  </a:cubicBezTo>
                  <a:cubicBezTo>
                    <a:pt x="364" y="1732"/>
                    <a:pt x="425" y="2309"/>
                    <a:pt x="455" y="2917"/>
                  </a:cubicBezTo>
                  <a:cubicBezTo>
                    <a:pt x="1732" y="2522"/>
                    <a:pt x="3768" y="1367"/>
                    <a:pt x="4802" y="90"/>
                  </a:cubicBezTo>
                  <a:cubicBezTo>
                    <a:pt x="4797" y="28"/>
                    <a:pt x="4652" y="0"/>
                    <a:pt x="4416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16;p58">
              <a:extLst>
                <a:ext uri="{FF2B5EF4-FFF2-40B4-BE49-F238E27FC236}">
                  <a16:creationId xmlns:a16="http://schemas.microsoft.com/office/drawing/2014/main" id="{8839B785-0E7D-478A-8640-D387E6EF7281}"/>
                </a:ext>
              </a:extLst>
            </p:cNvPr>
            <p:cNvSpPr/>
            <p:nvPr/>
          </p:nvSpPr>
          <p:spPr>
            <a:xfrm>
              <a:off x="3621925" y="2281475"/>
              <a:ext cx="180100" cy="127475"/>
            </a:xfrm>
            <a:custGeom>
              <a:avLst/>
              <a:gdLst/>
              <a:ahLst/>
              <a:cxnLst/>
              <a:rect l="l" t="t" r="r" b="b"/>
              <a:pathLst>
                <a:path w="7204" h="5099" extrusionOk="0">
                  <a:moveTo>
                    <a:pt x="5471" y="1"/>
                  </a:moveTo>
                  <a:cubicBezTo>
                    <a:pt x="4377" y="1065"/>
                    <a:pt x="3131" y="1703"/>
                    <a:pt x="1672" y="1916"/>
                  </a:cubicBezTo>
                  <a:cubicBezTo>
                    <a:pt x="1337" y="1976"/>
                    <a:pt x="1003" y="2007"/>
                    <a:pt x="790" y="2189"/>
                  </a:cubicBezTo>
                  <a:cubicBezTo>
                    <a:pt x="517" y="2372"/>
                    <a:pt x="365" y="2767"/>
                    <a:pt x="274" y="3071"/>
                  </a:cubicBezTo>
                  <a:cubicBezTo>
                    <a:pt x="152" y="3709"/>
                    <a:pt x="0" y="4256"/>
                    <a:pt x="0" y="4864"/>
                  </a:cubicBezTo>
                  <a:cubicBezTo>
                    <a:pt x="620" y="5016"/>
                    <a:pt x="1253" y="5098"/>
                    <a:pt x="1881" y="5098"/>
                  </a:cubicBezTo>
                  <a:cubicBezTo>
                    <a:pt x="2638" y="5098"/>
                    <a:pt x="3389" y="4978"/>
                    <a:pt x="4103" y="4712"/>
                  </a:cubicBezTo>
                  <a:cubicBezTo>
                    <a:pt x="5411" y="4256"/>
                    <a:pt x="6566" y="3283"/>
                    <a:pt x="7204" y="2068"/>
                  </a:cubicBezTo>
                  <a:cubicBezTo>
                    <a:pt x="6839" y="1247"/>
                    <a:pt x="6292" y="487"/>
                    <a:pt x="5471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17;p58">
              <a:extLst>
                <a:ext uri="{FF2B5EF4-FFF2-40B4-BE49-F238E27FC236}">
                  <a16:creationId xmlns:a16="http://schemas.microsoft.com/office/drawing/2014/main" id="{CBD8F956-4472-471D-A1E1-C8E0B78C44AD}"/>
                </a:ext>
              </a:extLst>
            </p:cNvPr>
            <p:cNvSpPr/>
            <p:nvPr/>
          </p:nvSpPr>
          <p:spPr>
            <a:xfrm>
              <a:off x="3628750" y="2319475"/>
              <a:ext cx="76775" cy="89700"/>
            </a:xfrm>
            <a:custGeom>
              <a:avLst/>
              <a:gdLst/>
              <a:ahLst/>
              <a:cxnLst/>
              <a:rect l="l" t="t" r="r" b="b"/>
              <a:pathLst>
                <a:path w="3071" h="3588" extrusionOk="0">
                  <a:moveTo>
                    <a:pt x="3071" y="0"/>
                  </a:moveTo>
                  <a:lnTo>
                    <a:pt x="3071" y="0"/>
                  </a:lnTo>
                  <a:cubicBezTo>
                    <a:pt x="2523" y="213"/>
                    <a:pt x="2007" y="365"/>
                    <a:pt x="1429" y="456"/>
                  </a:cubicBezTo>
                  <a:cubicBezTo>
                    <a:pt x="1125" y="487"/>
                    <a:pt x="791" y="517"/>
                    <a:pt x="548" y="700"/>
                  </a:cubicBezTo>
                  <a:cubicBezTo>
                    <a:pt x="274" y="912"/>
                    <a:pt x="122" y="1277"/>
                    <a:pt x="61" y="1581"/>
                  </a:cubicBezTo>
                  <a:cubicBezTo>
                    <a:pt x="61" y="1611"/>
                    <a:pt x="61" y="1611"/>
                    <a:pt x="1" y="1672"/>
                  </a:cubicBezTo>
                  <a:lnTo>
                    <a:pt x="274" y="3496"/>
                  </a:lnTo>
                  <a:cubicBezTo>
                    <a:pt x="669" y="3557"/>
                    <a:pt x="1034" y="3587"/>
                    <a:pt x="1460" y="3587"/>
                  </a:cubicBezTo>
                  <a:cubicBezTo>
                    <a:pt x="2311" y="2584"/>
                    <a:pt x="2858" y="1307"/>
                    <a:pt x="307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18;p58">
              <a:extLst>
                <a:ext uri="{FF2B5EF4-FFF2-40B4-BE49-F238E27FC236}">
                  <a16:creationId xmlns:a16="http://schemas.microsoft.com/office/drawing/2014/main" id="{AB948596-3B2E-4090-AF94-7FEC6F5327DE}"/>
                </a:ext>
              </a:extLst>
            </p:cNvPr>
            <p:cNvSpPr/>
            <p:nvPr/>
          </p:nvSpPr>
          <p:spPr>
            <a:xfrm>
              <a:off x="2652650" y="1634050"/>
              <a:ext cx="1400900" cy="1363725"/>
            </a:xfrm>
            <a:custGeom>
              <a:avLst/>
              <a:gdLst/>
              <a:ahLst/>
              <a:cxnLst/>
              <a:rect l="l" t="t" r="r" b="b"/>
              <a:pathLst>
                <a:path w="56036" h="54549" extrusionOk="0">
                  <a:moveTo>
                    <a:pt x="52814" y="1"/>
                  </a:moveTo>
                  <a:cubicBezTo>
                    <a:pt x="48589" y="2280"/>
                    <a:pt x="44333" y="4286"/>
                    <a:pt x="40169" y="6566"/>
                  </a:cubicBezTo>
                  <a:cubicBezTo>
                    <a:pt x="39045" y="7174"/>
                    <a:pt x="37920" y="7782"/>
                    <a:pt x="37160" y="8785"/>
                  </a:cubicBezTo>
                  <a:cubicBezTo>
                    <a:pt x="35610" y="10761"/>
                    <a:pt x="35914" y="13527"/>
                    <a:pt x="35883" y="16049"/>
                  </a:cubicBezTo>
                  <a:cubicBezTo>
                    <a:pt x="35823" y="18177"/>
                    <a:pt x="35975" y="21490"/>
                    <a:pt x="33665" y="22433"/>
                  </a:cubicBezTo>
                  <a:cubicBezTo>
                    <a:pt x="32844" y="22767"/>
                    <a:pt x="31871" y="22858"/>
                    <a:pt x="30959" y="22858"/>
                  </a:cubicBezTo>
                  <a:cubicBezTo>
                    <a:pt x="28163" y="22919"/>
                    <a:pt x="25306" y="22706"/>
                    <a:pt x="22601" y="23496"/>
                  </a:cubicBezTo>
                  <a:cubicBezTo>
                    <a:pt x="18983" y="24560"/>
                    <a:pt x="16005" y="27448"/>
                    <a:pt x="14819" y="30974"/>
                  </a:cubicBezTo>
                  <a:cubicBezTo>
                    <a:pt x="14394" y="32220"/>
                    <a:pt x="14211" y="33557"/>
                    <a:pt x="13968" y="34834"/>
                  </a:cubicBezTo>
                  <a:cubicBezTo>
                    <a:pt x="13664" y="36779"/>
                    <a:pt x="13360" y="38755"/>
                    <a:pt x="13056" y="40700"/>
                  </a:cubicBezTo>
                  <a:cubicBezTo>
                    <a:pt x="12722" y="42950"/>
                    <a:pt x="12509" y="46475"/>
                    <a:pt x="10989" y="48178"/>
                  </a:cubicBezTo>
                  <a:cubicBezTo>
                    <a:pt x="9889" y="49405"/>
                    <a:pt x="8155" y="50014"/>
                    <a:pt x="6485" y="50014"/>
                  </a:cubicBezTo>
                  <a:cubicBezTo>
                    <a:pt x="5756" y="50014"/>
                    <a:pt x="5040" y="49898"/>
                    <a:pt x="4394" y="49667"/>
                  </a:cubicBezTo>
                  <a:cubicBezTo>
                    <a:pt x="2874" y="49120"/>
                    <a:pt x="1628" y="47995"/>
                    <a:pt x="837" y="46597"/>
                  </a:cubicBezTo>
                  <a:cubicBezTo>
                    <a:pt x="759" y="46440"/>
                    <a:pt x="618" y="46370"/>
                    <a:pt x="478" y="46370"/>
                  </a:cubicBezTo>
                  <a:cubicBezTo>
                    <a:pt x="239" y="46370"/>
                    <a:pt x="1" y="46575"/>
                    <a:pt x="77" y="46901"/>
                  </a:cubicBezTo>
                  <a:cubicBezTo>
                    <a:pt x="108" y="47083"/>
                    <a:pt x="138" y="47296"/>
                    <a:pt x="229" y="47509"/>
                  </a:cubicBezTo>
                  <a:cubicBezTo>
                    <a:pt x="716" y="49272"/>
                    <a:pt x="1293" y="51187"/>
                    <a:pt x="2631" y="52463"/>
                  </a:cubicBezTo>
                  <a:cubicBezTo>
                    <a:pt x="4165" y="53910"/>
                    <a:pt x="6176" y="54549"/>
                    <a:pt x="8253" y="54549"/>
                  </a:cubicBezTo>
                  <a:cubicBezTo>
                    <a:pt x="10498" y="54549"/>
                    <a:pt x="12819" y="53803"/>
                    <a:pt x="14698" y="52524"/>
                  </a:cubicBezTo>
                  <a:lnTo>
                    <a:pt x="21658" y="45837"/>
                  </a:lnTo>
                  <a:cubicBezTo>
                    <a:pt x="23816" y="44196"/>
                    <a:pt x="26248" y="44135"/>
                    <a:pt x="28649" y="43132"/>
                  </a:cubicBezTo>
                  <a:cubicBezTo>
                    <a:pt x="31051" y="42098"/>
                    <a:pt x="33209" y="40548"/>
                    <a:pt x="35002" y="38664"/>
                  </a:cubicBezTo>
                  <a:cubicBezTo>
                    <a:pt x="40929" y="32433"/>
                    <a:pt x="43969" y="23952"/>
                    <a:pt x="41233" y="15472"/>
                  </a:cubicBezTo>
                  <a:cubicBezTo>
                    <a:pt x="44485" y="14530"/>
                    <a:pt x="55762" y="11369"/>
                    <a:pt x="56036" y="9271"/>
                  </a:cubicBezTo>
                  <a:cubicBezTo>
                    <a:pt x="56036" y="9271"/>
                    <a:pt x="49045" y="9271"/>
                    <a:pt x="45823" y="9545"/>
                  </a:cubicBezTo>
                  <a:cubicBezTo>
                    <a:pt x="49166" y="6688"/>
                    <a:pt x="52388" y="3891"/>
                    <a:pt x="55701" y="943"/>
                  </a:cubicBezTo>
                  <a:cubicBezTo>
                    <a:pt x="54881" y="396"/>
                    <a:pt x="53847" y="31"/>
                    <a:pt x="52814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19;p58">
              <a:extLst>
                <a:ext uri="{FF2B5EF4-FFF2-40B4-BE49-F238E27FC236}">
                  <a16:creationId xmlns:a16="http://schemas.microsoft.com/office/drawing/2014/main" id="{1532DFB7-BE02-4A06-BC6C-0DA7D82168C6}"/>
                </a:ext>
              </a:extLst>
            </p:cNvPr>
            <p:cNvSpPr/>
            <p:nvPr/>
          </p:nvSpPr>
          <p:spPr>
            <a:xfrm>
              <a:off x="3327075" y="2453975"/>
              <a:ext cx="209000" cy="473200"/>
            </a:xfrm>
            <a:custGeom>
              <a:avLst/>
              <a:gdLst/>
              <a:ahLst/>
              <a:cxnLst/>
              <a:rect l="l" t="t" r="r" b="b"/>
              <a:pathLst>
                <a:path w="8360" h="18928" extrusionOk="0">
                  <a:moveTo>
                    <a:pt x="5563" y="0"/>
                  </a:moveTo>
                  <a:cubicBezTo>
                    <a:pt x="4560" y="31"/>
                    <a:pt x="4195" y="396"/>
                    <a:pt x="3435" y="1034"/>
                  </a:cubicBezTo>
                  <a:cubicBezTo>
                    <a:pt x="2675" y="1672"/>
                    <a:pt x="2007" y="2462"/>
                    <a:pt x="1490" y="3314"/>
                  </a:cubicBezTo>
                  <a:cubicBezTo>
                    <a:pt x="882" y="4225"/>
                    <a:pt x="456" y="5137"/>
                    <a:pt x="1" y="6080"/>
                  </a:cubicBezTo>
                  <a:cubicBezTo>
                    <a:pt x="1672" y="8025"/>
                    <a:pt x="3435" y="10031"/>
                    <a:pt x="4074" y="12493"/>
                  </a:cubicBezTo>
                  <a:cubicBezTo>
                    <a:pt x="4560" y="14438"/>
                    <a:pt x="4378" y="16596"/>
                    <a:pt x="5411" y="18359"/>
                  </a:cubicBezTo>
                  <a:cubicBezTo>
                    <a:pt x="5472" y="18511"/>
                    <a:pt x="5715" y="18633"/>
                    <a:pt x="5867" y="18633"/>
                  </a:cubicBezTo>
                  <a:cubicBezTo>
                    <a:pt x="6880" y="18702"/>
                    <a:pt x="6812" y="18928"/>
                    <a:pt x="7313" y="18928"/>
                  </a:cubicBezTo>
                  <a:cubicBezTo>
                    <a:pt x="7474" y="18928"/>
                    <a:pt x="7693" y="18905"/>
                    <a:pt x="8025" y="18846"/>
                  </a:cubicBezTo>
                  <a:cubicBezTo>
                    <a:pt x="6110" y="16992"/>
                    <a:pt x="7751" y="13496"/>
                    <a:pt x="7873" y="10821"/>
                  </a:cubicBezTo>
                  <a:cubicBezTo>
                    <a:pt x="7934" y="8146"/>
                    <a:pt x="8359" y="5411"/>
                    <a:pt x="7599" y="2858"/>
                  </a:cubicBezTo>
                  <a:cubicBezTo>
                    <a:pt x="7265" y="1703"/>
                    <a:pt x="6627" y="578"/>
                    <a:pt x="5563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20;p58">
              <a:extLst>
                <a:ext uri="{FF2B5EF4-FFF2-40B4-BE49-F238E27FC236}">
                  <a16:creationId xmlns:a16="http://schemas.microsoft.com/office/drawing/2014/main" id="{F77CF869-7474-4E83-9F66-0EDFBD5AF4E6}"/>
                </a:ext>
              </a:extLst>
            </p:cNvPr>
            <p:cNvSpPr/>
            <p:nvPr/>
          </p:nvSpPr>
          <p:spPr>
            <a:xfrm>
              <a:off x="3965375" y="1649625"/>
              <a:ext cx="21300" cy="10300"/>
            </a:xfrm>
            <a:custGeom>
              <a:avLst/>
              <a:gdLst/>
              <a:ahLst/>
              <a:cxnLst/>
              <a:rect l="l" t="t" r="r" b="b"/>
              <a:pathLst>
                <a:path w="852" h="412" extrusionOk="0">
                  <a:moveTo>
                    <a:pt x="381" y="1"/>
                  </a:moveTo>
                  <a:cubicBezTo>
                    <a:pt x="305" y="1"/>
                    <a:pt x="229" y="16"/>
                    <a:pt x="153" y="46"/>
                  </a:cubicBezTo>
                  <a:cubicBezTo>
                    <a:pt x="1" y="46"/>
                    <a:pt x="1" y="259"/>
                    <a:pt x="153" y="350"/>
                  </a:cubicBezTo>
                  <a:cubicBezTo>
                    <a:pt x="274" y="381"/>
                    <a:pt x="426" y="411"/>
                    <a:pt x="548" y="411"/>
                  </a:cubicBezTo>
                  <a:cubicBezTo>
                    <a:pt x="730" y="411"/>
                    <a:pt x="852" y="77"/>
                    <a:pt x="609" y="46"/>
                  </a:cubicBezTo>
                  <a:cubicBezTo>
                    <a:pt x="533" y="16"/>
                    <a:pt x="457" y="1"/>
                    <a:pt x="381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21;p58">
              <a:extLst>
                <a:ext uri="{FF2B5EF4-FFF2-40B4-BE49-F238E27FC236}">
                  <a16:creationId xmlns:a16="http://schemas.microsoft.com/office/drawing/2014/main" id="{FF44F437-2371-4807-AA9D-7EBE5BEC81EB}"/>
                </a:ext>
              </a:extLst>
            </p:cNvPr>
            <p:cNvSpPr/>
            <p:nvPr/>
          </p:nvSpPr>
          <p:spPr>
            <a:xfrm>
              <a:off x="3049850" y="2286325"/>
              <a:ext cx="148075" cy="160475"/>
            </a:xfrm>
            <a:custGeom>
              <a:avLst/>
              <a:gdLst/>
              <a:ahLst/>
              <a:cxnLst/>
              <a:rect l="l" t="t" r="r" b="b"/>
              <a:pathLst>
                <a:path w="5923" h="6419" extrusionOk="0">
                  <a:moveTo>
                    <a:pt x="4209" y="1"/>
                  </a:moveTo>
                  <a:cubicBezTo>
                    <a:pt x="1811" y="1"/>
                    <a:pt x="0" y="3271"/>
                    <a:pt x="117" y="5369"/>
                  </a:cubicBezTo>
                  <a:cubicBezTo>
                    <a:pt x="117" y="5673"/>
                    <a:pt x="177" y="5977"/>
                    <a:pt x="390" y="6220"/>
                  </a:cubicBezTo>
                  <a:cubicBezTo>
                    <a:pt x="530" y="6359"/>
                    <a:pt x="718" y="6419"/>
                    <a:pt x="917" y="6419"/>
                  </a:cubicBezTo>
                  <a:cubicBezTo>
                    <a:pt x="1240" y="6419"/>
                    <a:pt x="1593" y="6263"/>
                    <a:pt x="1819" y="6038"/>
                  </a:cubicBezTo>
                  <a:cubicBezTo>
                    <a:pt x="2214" y="5643"/>
                    <a:pt x="2396" y="5156"/>
                    <a:pt x="2731" y="4731"/>
                  </a:cubicBezTo>
                  <a:cubicBezTo>
                    <a:pt x="3156" y="4244"/>
                    <a:pt x="3673" y="3910"/>
                    <a:pt x="4251" y="3515"/>
                  </a:cubicBezTo>
                  <a:cubicBezTo>
                    <a:pt x="4767" y="3181"/>
                    <a:pt x="5314" y="2755"/>
                    <a:pt x="5618" y="2178"/>
                  </a:cubicBezTo>
                  <a:cubicBezTo>
                    <a:pt x="5922" y="1630"/>
                    <a:pt x="5922" y="810"/>
                    <a:pt x="5436" y="415"/>
                  </a:cubicBezTo>
                  <a:cubicBezTo>
                    <a:pt x="5162" y="171"/>
                    <a:pt x="4858" y="50"/>
                    <a:pt x="4524" y="19"/>
                  </a:cubicBezTo>
                  <a:cubicBezTo>
                    <a:pt x="4418" y="7"/>
                    <a:pt x="4313" y="1"/>
                    <a:pt x="4209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22;p58">
              <a:extLst>
                <a:ext uri="{FF2B5EF4-FFF2-40B4-BE49-F238E27FC236}">
                  <a16:creationId xmlns:a16="http://schemas.microsoft.com/office/drawing/2014/main" id="{A4B33302-5688-4F76-9FA1-F20413E33A98}"/>
                </a:ext>
              </a:extLst>
            </p:cNvPr>
            <p:cNvSpPr/>
            <p:nvPr/>
          </p:nvSpPr>
          <p:spPr>
            <a:xfrm>
              <a:off x="3570250" y="1854625"/>
              <a:ext cx="51700" cy="65550"/>
            </a:xfrm>
            <a:custGeom>
              <a:avLst/>
              <a:gdLst/>
              <a:ahLst/>
              <a:cxnLst/>
              <a:rect l="l" t="t" r="r" b="b"/>
              <a:pathLst>
                <a:path w="2068" h="2622" extrusionOk="0">
                  <a:moveTo>
                    <a:pt x="1435" y="0"/>
                  </a:moveTo>
                  <a:cubicBezTo>
                    <a:pt x="1113" y="0"/>
                    <a:pt x="756" y="298"/>
                    <a:pt x="514" y="588"/>
                  </a:cubicBezTo>
                  <a:lnTo>
                    <a:pt x="514" y="588"/>
                  </a:lnTo>
                  <a:lnTo>
                    <a:pt x="699" y="357"/>
                  </a:lnTo>
                  <a:lnTo>
                    <a:pt x="699" y="357"/>
                  </a:lnTo>
                  <a:cubicBezTo>
                    <a:pt x="243" y="843"/>
                    <a:pt x="0" y="1482"/>
                    <a:pt x="0" y="2181"/>
                  </a:cubicBezTo>
                  <a:cubicBezTo>
                    <a:pt x="0" y="2333"/>
                    <a:pt x="31" y="2515"/>
                    <a:pt x="183" y="2576"/>
                  </a:cubicBezTo>
                  <a:cubicBezTo>
                    <a:pt x="228" y="2606"/>
                    <a:pt x="281" y="2622"/>
                    <a:pt x="335" y="2622"/>
                  </a:cubicBezTo>
                  <a:cubicBezTo>
                    <a:pt x="388" y="2622"/>
                    <a:pt x="441" y="2606"/>
                    <a:pt x="486" y="2576"/>
                  </a:cubicBezTo>
                  <a:cubicBezTo>
                    <a:pt x="1216" y="2394"/>
                    <a:pt x="1794" y="1786"/>
                    <a:pt x="1976" y="1026"/>
                  </a:cubicBezTo>
                  <a:cubicBezTo>
                    <a:pt x="2067" y="691"/>
                    <a:pt x="2006" y="266"/>
                    <a:pt x="1702" y="84"/>
                  </a:cubicBezTo>
                  <a:cubicBezTo>
                    <a:pt x="1619" y="26"/>
                    <a:pt x="1528" y="0"/>
                    <a:pt x="143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23;p58">
              <a:extLst>
                <a:ext uri="{FF2B5EF4-FFF2-40B4-BE49-F238E27FC236}">
                  <a16:creationId xmlns:a16="http://schemas.microsoft.com/office/drawing/2014/main" id="{3CED74E2-7847-4FA7-8013-A46D94BBE5B9}"/>
                </a:ext>
              </a:extLst>
            </p:cNvPr>
            <p:cNvSpPr/>
            <p:nvPr/>
          </p:nvSpPr>
          <p:spPr>
            <a:xfrm>
              <a:off x="3620825" y="1820825"/>
              <a:ext cx="30000" cy="14875"/>
            </a:xfrm>
            <a:custGeom>
              <a:avLst/>
              <a:gdLst/>
              <a:ahLst/>
              <a:cxnLst/>
              <a:rect l="l" t="t" r="r" b="b"/>
              <a:pathLst>
                <a:path w="1200" h="595" extrusionOk="0">
                  <a:moveTo>
                    <a:pt x="647" y="1"/>
                  </a:moveTo>
                  <a:cubicBezTo>
                    <a:pt x="499" y="1"/>
                    <a:pt x="350" y="42"/>
                    <a:pt x="226" y="129"/>
                  </a:cubicBezTo>
                  <a:lnTo>
                    <a:pt x="287" y="250"/>
                  </a:lnTo>
                  <a:cubicBezTo>
                    <a:pt x="261" y="215"/>
                    <a:pt x="225" y="200"/>
                    <a:pt x="189" y="200"/>
                  </a:cubicBezTo>
                  <a:cubicBezTo>
                    <a:pt x="97" y="200"/>
                    <a:pt x="1" y="294"/>
                    <a:pt x="44" y="402"/>
                  </a:cubicBezTo>
                  <a:cubicBezTo>
                    <a:pt x="186" y="531"/>
                    <a:pt x="371" y="594"/>
                    <a:pt x="557" y="594"/>
                  </a:cubicBezTo>
                  <a:cubicBezTo>
                    <a:pt x="808" y="594"/>
                    <a:pt x="1059" y="478"/>
                    <a:pt x="1199" y="250"/>
                  </a:cubicBezTo>
                  <a:cubicBezTo>
                    <a:pt x="1073" y="88"/>
                    <a:pt x="861" y="1"/>
                    <a:pt x="647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24;p58">
              <a:extLst>
                <a:ext uri="{FF2B5EF4-FFF2-40B4-BE49-F238E27FC236}">
                  <a16:creationId xmlns:a16="http://schemas.microsoft.com/office/drawing/2014/main" id="{755A1E8A-491C-473D-B556-1FCA67D4F8CC}"/>
                </a:ext>
              </a:extLst>
            </p:cNvPr>
            <p:cNvSpPr/>
            <p:nvPr/>
          </p:nvSpPr>
          <p:spPr>
            <a:xfrm>
              <a:off x="3169175" y="2237950"/>
              <a:ext cx="93325" cy="51150"/>
            </a:xfrm>
            <a:custGeom>
              <a:avLst/>
              <a:gdLst/>
              <a:ahLst/>
              <a:cxnLst/>
              <a:rect l="l" t="t" r="r" b="b"/>
              <a:pathLst>
                <a:path w="3733" h="2046" extrusionOk="0">
                  <a:moveTo>
                    <a:pt x="2308" y="0"/>
                  </a:moveTo>
                  <a:cubicBezTo>
                    <a:pt x="1266" y="0"/>
                    <a:pt x="0" y="903"/>
                    <a:pt x="1180" y="1681"/>
                  </a:cubicBezTo>
                  <a:cubicBezTo>
                    <a:pt x="1514" y="1924"/>
                    <a:pt x="1940" y="2046"/>
                    <a:pt x="2365" y="2046"/>
                  </a:cubicBezTo>
                  <a:cubicBezTo>
                    <a:pt x="2669" y="2046"/>
                    <a:pt x="3003" y="1954"/>
                    <a:pt x="3247" y="1772"/>
                  </a:cubicBezTo>
                  <a:cubicBezTo>
                    <a:pt x="3733" y="1316"/>
                    <a:pt x="3459" y="435"/>
                    <a:pt x="2912" y="131"/>
                  </a:cubicBezTo>
                  <a:cubicBezTo>
                    <a:pt x="2737" y="41"/>
                    <a:pt x="2528" y="0"/>
                    <a:pt x="230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25;p58">
              <a:extLst>
                <a:ext uri="{FF2B5EF4-FFF2-40B4-BE49-F238E27FC236}">
                  <a16:creationId xmlns:a16="http://schemas.microsoft.com/office/drawing/2014/main" id="{BB204C4F-E976-4523-86A3-E4DC0E7C0523}"/>
                </a:ext>
              </a:extLst>
            </p:cNvPr>
            <p:cNvSpPr/>
            <p:nvPr/>
          </p:nvSpPr>
          <p:spPr>
            <a:xfrm>
              <a:off x="3207775" y="2311650"/>
              <a:ext cx="104900" cy="66375"/>
            </a:xfrm>
            <a:custGeom>
              <a:avLst/>
              <a:gdLst/>
              <a:ahLst/>
              <a:cxnLst/>
              <a:rect l="l" t="t" r="r" b="b"/>
              <a:pathLst>
                <a:path w="4196" h="2655" extrusionOk="0">
                  <a:moveTo>
                    <a:pt x="2186" y="0"/>
                  </a:moveTo>
                  <a:cubicBezTo>
                    <a:pt x="1656" y="0"/>
                    <a:pt x="1115" y="162"/>
                    <a:pt x="760" y="496"/>
                  </a:cubicBezTo>
                  <a:cubicBezTo>
                    <a:pt x="0" y="1104"/>
                    <a:pt x="365" y="1864"/>
                    <a:pt x="1003" y="2320"/>
                  </a:cubicBezTo>
                  <a:cubicBezTo>
                    <a:pt x="1342" y="2545"/>
                    <a:pt x="1763" y="2655"/>
                    <a:pt x="2185" y="2655"/>
                  </a:cubicBezTo>
                  <a:cubicBezTo>
                    <a:pt x="2445" y="2655"/>
                    <a:pt x="2706" y="2613"/>
                    <a:pt x="2949" y="2532"/>
                  </a:cubicBezTo>
                  <a:cubicBezTo>
                    <a:pt x="3283" y="2441"/>
                    <a:pt x="3648" y="2228"/>
                    <a:pt x="3830" y="1924"/>
                  </a:cubicBezTo>
                  <a:cubicBezTo>
                    <a:pt x="4195" y="1256"/>
                    <a:pt x="3648" y="344"/>
                    <a:pt x="2888" y="101"/>
                  </a:cubicBezTo>
                  <a:cubicBezTo>
                    <a:pt x="2669" y="34"/>
                    <a:pt x="2428" y="0"/>
                    <a:pt x="218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26;p58">
              <a:extLst>
                <a:ext uri="{FF2B5EF4-FFF2-40B4-BE49-F238E27FC236}">
                  <a16:creationId xmlns:a16="http://schemas.microsoft.com/office/drawing/2014/main" id="{3D5CC916-9BE7-4638-969F-68E69F1FFF26}"/>
                </a:ext>
              </a:extLst>
            </p:cNvPr>
            <p:cNvSpPr/>
            <p:nvPr/>
          </p:nvSpPr>
          <p:spPr>
            <a:xfrm>
              <a:off x="3293650" y="2221825"/>
              <a:ext cx="143625" cy="62400"/>
            </a:xfrm>
            <a:custGeom>
              <a:avLst/>
              <a:gdLst/>
              <a:ahLst/>
              <a:cxnLst/>
              <a:rect l="l" t="t" r="r" b="b"/>
              <a:pathLst>
                <a:path w="5745" h="2496" extrusionOk="0">
                  <a:moveTo>
                    <a:pt x="2129" y="0"/>
                  </a:moveTo>
                  <a:cubicBezTo>
                    <a:pt x="1659" y="0"/>
                    <a:pt x="1180" y="94"/>
                    <a:pt x="730" y="198"/>
                  </a:cubicBezTo>
                  <a:cubicBezTo>
                    <a:pt x="578" y="259"/>
                    <a:pt x="426" y="289"/>
                    <a:pt x="304" y="350"/>
                  </a:cubicBezTo>
                  <a:cubicBezTo>
                    <a:pt x="152" y="472"/>
                    <a:pt x="91" y="654"/>
                    <a:pt x="91" y="867"/>
                  </a:cubicBezTo>
                  <a:cubicBezTo>
                    <a:pt x="0" y="1384"/>
                    <a:pt x="395" y="1931"/>
                    <a:pt x="851" y="2174"/>
                  </a:cubicBezTo>
                  <a:cubicBezTo>
                    <a:pt x="1218" y="2394"/>
                    <a:pt x="1643" y="2496"/>
                    <a:pt x="2080" y="2496"/>
                  </a:cubicBezTo>
                  <a:cubicBezTo>
                    <a:pt x="2187" y="2496"/>
                    <a:pt x="2294" y="2490"/>
                    <a:pt x="2401" y="2478"/>
                  </a:cubicBezTo>
                  <a:cubicBezTo>
                    <a:pt x="3404" y="2447"/>
                    <a:pt x="4377" y="2174"/>
                    <a:pt x="5259" y="1718"/>
                  </a:cubicBezTo>
                  <a:cubicBezTo>
                    <a:pt x="5380" y="1657"/>
                    <a:pt x="5532" y="1566"/>
                    <a:pt x="5593" y="1414"/>
                  </a:cubicBezTo>
                  <a:cubicBezTo>
                    <a:pt x="5745" y="1110"/>
                    <a:pt x="5411" y="745"/>
                    <a:pt x="5107" y="593"/>
                  </a:cubicBezTo>
                  <a:cubicBezTo>
                    <a:pt x="4456" y="216"/>
                    <a:pt x="3690" y="12"/>
                    <a:pt x="2927" y="12"/>
                  </a:cubicBezTo>
                  <a:cubicBezTo>
                    <a:pt x="2802" y="12"/>
                    <a:pt x="2676" y="17"/>
                    <a:pt x="2551" y="28"/>
                  </a:cubicBezTo>
                  <a:lnTo>
                    <a:pt x="2551" y="28"/>
                  </a:lnTo>
                  <a:cubicBezTo>
                    <a:pt x="2412" y="9"/>
                    <a:pt x="2271" y="0"/>
                    <a:pt x="212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27;p58">
              <a:extLst>
                <a:ext uri="{FF2B5EF4-FFF2-40B4-BE49-F238E27FC236}">
                  <a16:creationId xmlns:a16="http://schemas.microsoft.com/office/drawing/2014/main" id="{D56ACC0A-B84C-45F7-8CF9-67B99BE3CC06}"/>
                </a:ext>
              </a:extLst>
            </p:cNvPr>
            <p:cNvSpPr/>
            <p:nvPr/>
          </p:nvSpPr>
          <p:spPr>
            <a:xfrm>
              <a:off x="2960800" y="275687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1221" y="1"/>
                  </a:moveTo>
                  <a:cubicBezTo>
                    <a:pt x="986" y="1"/>
                    <a:pt x="763" y="109"/>
                    <a:pt x="639" y="316"/>
                  </a:cubicBezTo>
                  <a:cubicBezTo>
                    <a:pt x="305" y="772"/>
                    <a:pt x="183" y="1350"/>
                    <a:pt x="62" y="1897"/>
                  </a:cubicBezTo>
                  <a:cubicBezTo>
                    <a:pt x="31" y="2201"/>
                    <a:pt x="1" y="2535"/>
                    <a:pt x="62" y="2869"/>
                  </a:cubicBezTo>
                  <a:cubicBezTo>
                    <a:pt x="183" y="3173"/>
                    <a:pt x="457" y="3417"/>
                    <a:pt x="791" y="3417"/>
                  </a:cubicBezTo>
                  <a:cubicBezTo>
                    <a:pt x="1095" y="3386"/>
                    <a:pt x="1308" y="3173"/>
                    <a:pt x="1460" y="2930"/>
                  </a:cubicBezTo>
                  <a:cubicBezTo>
                    <a:pt x="1764" y="2414"/>
                    <a:pt x="1977" y="1806"/>
                    <a:pt x="2037" y="1198"/>
                  </a:cubicBezTo>
                  <a:cubicBezTo>
                    <a:pt x="2068" y="742"/>
                    <a:pt x="2007" y="286"/>
                    <a:pt x="1551" y="73"/>
                  </a:cubicBezTo>
                  <a:cubicBezTo>
                    <a:pt x="1444" y="25"/>
                    <a:pt x="1332" y="1"/>
                    <a:pt x="122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28;p58">
              <a:extLst>
                <a:ext uri="{FF2B5EF4-FFF2-40B4-BE49-F238E27FC236}">
                  <a16:creationId xmlns:a16="http://schemas.microsoft.com/office/drawing/2014/main" id="{0265D7CF-D97B-4C4A-94D5-4CA2954E38B7}"/>
                </a:ext>
              </a:extLst>
            </p:cNvPr>
            <p:cNvSpPr/>
            <p:nvPr/>
          </p:nvSpPr>
          <p:spPr>
            <a:xfrm>
              <a:off x="2912925" y="2834825"/>
              <a:ext cx="41825" cy="34100"/>
            </a:xfrm>
            <a:custGeom>
              <a:avLst/>
              <a:gdLst/>
              <a:ahLst/>
              <a:cxnLst/>
              <a:rect l="l" t="t" r="r" b="b"/>
              <a:pathLst>
                <a:path w="1673" h="1364" extrusionOk="0">
                  <a:moveTo>
                    <a:pt x="1480" y="0"/>
                  </a:moveTo>
                  <a:cubicBezTo>
                    <a:pt x="1436" y="0"/>
                    <a:pt x="1394" y="17"/>
                    <a:pt x="1369" y="55"/>
                  </a:cubicBezTo>
                  <a:lnTo>
                    <a:pt x="1217" y="116"/>
                  </a:lnTo>
                  <a:cubicBezTo>
                    <a:pt x="882" y="299"/>
                    <a:pt x="578" y="542"/>
                    <a:pt x="274" y="755"/>
                  </a:cubicBezTo>
                  <a:cubicBezTo>
                    <a:pt x="122" y="876"/>
                    <a:pt x="1" y="1028"/>
                    <a:pt x="31" y="1180"/>
                  </a:cubicBezTo>
                  <a:cubicBezTo>
                    <a:pt x="92" y="1302"/>
                    <a:pt x="244" y="1362"/>
                    <a:pt x="366" y="1362"/>
                  </a:cubicBezTo>
                  <a:cubicBezTo>
                    <a:pt x="386" y="1363"/>
                    <a:pt x="406" y="1364"/>
                    <a:pt x="426" y="1364"/>
                  </a:cubicBezTo>
                  <a:cubicBezTo>
                    <a:pt x="1038" y="1364"/>
                    <a:pt x="1555" y="919"/>
                    <a:pt x="1673" y="359"/>
                  </a:cubicBezTo>
                  <a:cubicBezTo>
                    <a:pt x="1673" y="238"/>
                    <a:pt x="1673" y="147"/>
                    <a:pt x="1642" y="86"/>
                  </a:cubicBezTo>
                  <a:cubicBezTo>
                    <a:pt x="1607" y="33"/>
                    <a:pt x="1541" y="0"/>
                    <a:pt x="148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29;p58">
              <a:extLst>
                <a:ext uri="{FF2B5EF4-FFF2-40B4-BE49-F238E27FC236}">
                  <a16:creationId xmlns:a16="http://schemas.microsoft.com/office/drawing/2014/main" id="{D33478D7-7A57-4800-8A49-2E6508D44568}"/>
                </a:ext>
              </a:extLst>
            </p:cNvPr>
            <p:cNvSpPr/>
            <p:nvPr/>
          </p:nvSpPr>
          <p:spPr>
            <a:xfrm>
              <a:off x="2957775" y="2845275"/>
              <a:ext cx="21300" cy="27225"/>
            </a:xfrm>
            <a:custGeom>
              <a:avLst/>
              <a:gdLst/>
              <a:ahLst/>
              <a:cxnLst/>
              <a:rect l="l" t="t" r="r" b="b"/>
              <a:pathLst>
                <a:path w="852" h="1089" extrusionOk="0">
                  <a:moveTo>
                    <a:pt x="532" y="1"/>
                  </a:moveTo>
                  <a:cubicBezTo>
                    <a:pt x="485" y="1"/>
                    <a:pt x="438" y="11"/>
                    <a:pt x="395" y="33"/>
                  </a:cubicBezTo>
                  <a:lnTo>
                    <a:pt x="365" y="245"/>
                  </a:lnTo>
                  <a:cubicBezTo>
                    <a:pt x="348" y="234"/>
                    <a:pt x="332" y="229"/>
                    <a:pt x="315" y="229"/>
                  </a:cubicBezTo>
                  <a:cubicBezTo>
                    <a:pt x="242" y="229"/>
                    <a:pt x="177" y="328"/>
                    <a:pt x="152" y="428"/>
                  </a:cubicBezTo>
                  <a:cubicBezTo>
                    <a:pt x="61" y="580"/>
                    <a:pt x="0" y="792"/>
                    <a:pt x="91" y="944"/>
                  </a:cubicBezTo>
                  <a:cubicBezTo>
                    <a:pt x="152" y="1051"/>
                    <a:pt x="251" y="1089"/>
                    <a:pt x="354" y="1089"/>
                  </a:cubicBezTo>
                  <a:cubicBezTo>
                    <a:pt x="456" y="1089"/>
                    <a:pt x="563" y="1051"/>
                    <a:pt x="639" y="1005"/>
                  </a:cubicBezTo>
                  <a:cubicBezTo>
                    <a:pt x="791" y="853"/>
                    <a:pt x="851" y="640"/>
                    <a:pt x="851" y="428"/>
                  </a:cubicBezTo>
                  <a:cubicBezTo>
                    <a:pt x="851" y="306"/>
                    <a:pt x="821" y="154"/>
                    <a:pt x="760" y="93"/>
                  </a:cubicBezTo>
                  <a:cubicBezTo>
                    <a:pt x="701" y="34"/>
                    <a:pt x="617" y="1"/>
                    <a:pt x="532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30;p58">
              <a:extLst>
                <a:ext uri="{FF2B5EF4-FFF2-40B4-BE49-F238E27FC236}">
                  <a16:creationId xmlns:a16="http://schemas.microsoft.com/office/drawing/2014/main" id="{28E2986A-5F66-4DF1-9CD8-97BDD077F2BD}"/>
                </a:ext>
              </a:extLst>
            </p:cNvPr>
            <p:cNvSpPr/>
            <p:nvPr/>
          </p:nvSpPr>
          <p:spPr>
            <a:xfrm>
              <a:off x="3315675" y="2601400"/>
              <a:ext cx="82850" cy="96525"/>
            </a:xfrm>
            <a:custGeom>
              <a:avLst/>
              <a:gdLst/>
              <a:ahLst/>
              <a:cxnLst/>
              <a:rect l="l" t="t" r="r" b="b"/>
              <a:pathLst>
                <a:path w="3314" h="3861" extrusionOk="0">
                  <a:moveTo>
                    <a:pt x="1" y="0"/>
                  </a:moveTo>
                  <a:cubicBezTo>
                    <a:pt x="1034" y="1186"/>
                    <a:pt x="3314" y="3860"/>
                    <a:pt x="3314" y="3860"/>
                  </a:cubicBezTo>
                  <a:cubicBezTo>
                    <a:pt x="1399" y="45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31;p58">
              <a:extLst>
                <a:ext uri="{FF2B5EF4-FFF2-40B4-BE49-F238E27FC236}">
                  <a16:creationId xmlns:a16="http://schemas.microsoft.com/office/drawing/2014/main" id="{A50B7DF0-CE2F-43B2-83D0-73D70477E619}"/>
                </a:ext>
              </a:extLst>
            </p:cNvPr>
            <p:cNvSpPr/>
            <p:nvPr/>
          </p:nvSpPr>
          <p:spPr>
            <a:xfrm>
              <a:off x="3463850" y="2457025"/>
              <a:ext cx="63850" cy="142125"/>
            </a:xfrm>
            <a:custGeom>
              <a:avLst/>
              <a:gdLst/>
              <a:ahLst/>
              <a:cxnLst/>
              <a:rect l="l" t="t" r="r" b="b"/>
              <a:pathLst>
                <a:path w="2554" h="5685" extrusionOk="0">
                  <a:moveTo>
                    <a:pt x="1" y="0"/>
                  </a:moveTo>
                  <a:cubicBezTo>
                    <a:pt x="1" y="0"/>
                    <a:pt x="639" y="487"/>
                    <a:pt x="1460" y="2280"/>
                  </a:cubicBezTo>
                  <a:cubicBezTo>
                    <a:pt x="1794" y="3040"/>
                    <a:pt x="2554" y="5684"/>
                    <a:pt x="2554" y="5684"/>
                  </a:cubicBezTo>
                  <a:cubicBezTo>
                    <a:pt x="2524" y="4742"/>
                    <a:pt x="2311" y="1489"/>
                    <a:pt x="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32;p58">
              <a:extLst>
                <a:ext uri="{FF2B5EF4-FFF2-40B4-BE49-F238E27FC236}">
                  <a16:creationId xmlns:a16="http://schemas.microsoft.com/office/drawing/2014/main" id="{962D1A10-8F01-47CC-9451-C7C522E65BAD}"/>
                </a:ext>
              </a:extLst>
            </p:cNvPr>
            <p:cNvSpPr/>
            <p:nvPr/>
          </p:nvSpPr>
          <p:spPr>
            <a:xfrm>
              <a:off x="3539075" y="2340750"/>
              <a:ext cx="297925" cy="198425"/>
            </a:xfrm>
            <a:custGeom>
              <a:avLst/>
              <a:gdLst/>
              <a:ahLst/>
              <a:cxnLst/>
              <a:rect l="l" t="t" r="r" b="b"/>
              <a:pathLst>
                <a:path w="11917" h="7937" extrusionOk="0">
                  <a:moveTo>
                    <a:pt x="2615" y="1"/>
                  </a:moveTo>
                  <a:cubicBezTo>
                    <a:pt x="1369" y="1216"/>
                    <a:pt x="639" y="2523"/>
                    <a:pt x="1" y="4165"/>
                  </a:cubicBezTo>
                  <a:cubicBezTo>
                    <a:pt x="761" y="5745"/>
                    <a:pt x="1855" y="7356"/>
                    <a:pt x="3527" y="7812"/>
                  </a:cubicBezTo>
                  <a:cubicBezTo>
                    <a:pt x="3858" y="7901"/>
                    <a:pt x="4194" y="7937"/>
                    <a:pt x="4531" y="7937"/>
                  </a:cubicBezTo>
                  <a:cubicBezTo>
                    <a:pt x="5120" y="7937"/>
                    <a:pt x="5713" y="7826"/>
                    <a:pt x="6293" y="7691"/>
                  </a:cubicBezTo>
                  <a:cubicBezTo>
                    <a:pt x="8329" y="7143"/>
                    <a:pt x="10153" y="6049"/>
                    <a:pt x="11916" y="4985"/>
                  </a:cubicBezTo>
                  <a:cubicBezTo>
                    <a:pt x="11855" y="4165"/>
                    <a:pt x="11703" y="2706"/>
                    <a:pt x="11035" y="2189"/>
                  </a:cubicBezTo>
                  <a:cubicBezTo>
                    <a:pt x="10249" y="2655"/>
                    <a:pt x="8851" y="3287"/>
                    <a:pt x="7880" y="3287"/>
                  </a:cubicBezTo>
                  <a:cubicBezTo>
                    <a:pt x="7836" y="3287"/>
                    <a:pt x="7793" y="3286"/>
                    <a:pt x="7752" y="3283"/>
                  </a:cubicBezTo>
                  <a:cubicBezTo>
                    <a:pt x="6718" y="3192"/>
                    <a:pt x="5685" y="3101"/>
                    <a:pt x="4803" y="2584"/>
                  </a:cubicBezTo>
                  <a:cubicBezTo>
                    <a:pt x="3800" y="2067"/>
                    <a:pt x="2919" y="1125"/>
                    <a:pt x="2615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33;p58">
              <a:extLst>
                <a:ext uri="{FF2B5EF4-FFF2-40B4-BE49-F238E27FC236}">
                  <a16:creationId xmlns:a16="http://schemas.microsoft.com/office/drawing/2014/main" id="{7699B5B0-352C-46E8-B859-7B7CA387497C}"/>
                </a:ext>
              </a:extLst>
            </p:cNvPr>
            <p:cNvSpPr/>
            <p:nvPr/>
          </p:nvSpPr>
          <p:spPr>
            <a:xfrm>
              <a:off x="3538325" y="2423575"/>
              <a:ext cx="55500" cy="95775"/>
            </a:xfrm>
            <a:custGeom>
              <a:avLst/>
              <a:gdLst/>
              <a:ahLst/>
              <a:cxnLst/>
              <a:rect l="l" t="t" r="r" b="b"/>
              <a:pathLst>
                <a:path w="2220" h="3831" extrusionOk="0">
                  <a:moveTo>
                    <a:pt x="92" y="1"/>
                  </a:moveTo>
                  <a:cubicBezTo>
                    <a:pt x="92" y="1"/>
                    <a:pt x="1" y="457"/>
                    <a:pt x="183" y="1216"/>
                  </a:cubicBezTo>
                  <a:cubicBezTo>
                    <a:pt x="396" y="2128"/>
                    <a:pt x="1399" y="3223"/>
                    <a:pt x="2219" y="3830"/>
                  </a:cubicBezTo>
                  <a:cubicBezTo>
                    <a:pt x="2219" y="3830"/>
                    <a:pt x="487" y="1916"/>
                    <a:pt x="92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34;p58">
              <a:extLst>
                <a:ext uri="{FF2B5EF4-FFF2-40B4-BE49-F238E27FC236}">
                  <a16:creationId xmlns:a16="http://schemas.microsoft.com/office/drawing/2014/main" id="{AFFAB267-C716-4807-812F-DC5C33C09BB0}"/>
                </a:ext>
              </a:extLst>
            </p:cNvPr>
            <p:cNvSpPr/>
            <p:nvPr/>
          </p:nvSpPr>
          <p:spPr>
            <a:xfrm>
              <a:off x="3687275" y="1798750"/>
              <a:ext cx="76000" cy="59500"/>
            </a:xfrm>
            <a:custGeom>
              <a:avLst/>
              <a:gdLst/>
              <a:ahLst/>
              <a:cxnLst/>
              <a:rect l="l" t="t" r="r" b="b"/>
              <a:pathLst>
                <a:path w="3040" h="2380" extrusionOk="0">
                  <a:moveTo>
                    <a:pt x="1665" y="1"/>
                  </a:moveTo>
                  <a:cubicBezTo>
                    <a:pt x="1427" y="1"/>
                    <a:pt x="1181" y="61"/>
                    <a:pt x="942" y="191"/>
                  </a:cubicBezTo>
                  <a:cubicBezTo>
                    <a:pt x="243" y="556"/>
                    <a:pt x="0" y="1376"/>
                    <a:pt x="304" y="2136"/>
                  </a:cubicBezTo>
                  <a:cubicBezTo>
                    <a:pt x="365" y="2319"/>
                    <a:pt x="517" y="2379"/>
                    <a:pt x="669" y="2379"/>
                  </a:cubicBezTo>
                  <a:cubicBezTo>
                    <a:pt x="760" y="2379"/>
                    <a:pt x="790" y="2349"/>
                    <a:pt x="821" y="2319"/>
                  </a:cubicBezTo>
                  <a:cubicBezTo>
                    <a:pt x="1064" y="2227"/>
                    <a:pt x="1125" y="2015"/>
                    <a:pt x="1064" y="1771"/>
                  </a:cubicBezTo>
                  <a:cubicBezTo>
                    <a:pt x="1003" y="1619"/>
                    <a:pt x="851" y="1164"/>
                    <a:pt x="1368" y="920"/>
                  </a:cubicBezTo>
                  <a:cubicBezTo>
                    <a:pt x="1483" y="855"/>
                    <a:pt x="1588" y="830"/>
                    <a:pt x="1682" y="830"/>
                  </a:cubicBezTo>
                  <a:cubicBezTo>
                    <a:pt x="1985" y="830"/>
                    <a:pt x="2173" y="1094"/>
                    <a:pt x="2219" y="1164"/>
                  </a:cubicBezTo>
                  <a:cubicBezTo>
                    <a:pt x="2294" y="1294"/>
                    <a:pt x="2426" y="1356"/>
                    <a:pt x="2559" y="1356"/>
                  </a:cubicBezTo>
                  <a:cubicBezTo>
                    <a:pt x="2642" y="1356"/>
                    <a:pt x="2726" y="1332"/>
                    <a:pt x="2797" y="1285"/>
                  </a:cubicBezTo>
                  <a:cubicBezTo>
                    <a:pt x="2979" y="1164"/>
                    <a:pt x="3040" y="920"/>
                    <a:pt x="2918" y="708"/>
                  </a:cubicBezTo>
                  <a:cubicBezTo>
                    <a:pt x="2611" y="258"/>
                    <a:pt x="2153" y="1"/>
                    <a:pt x="1665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35;p58">
              <a:extLst>
                <a:ext uri="{FF2B5EF4-FFF2-40B4-BE49-F238E27FC236}">
                  <a16:creationId xmlns:a16="http://schemas.microsoft.com/office/drawing/2014/main" id="{53DEA90C-8C5D-409A-9418-1A9FC9FB9700}"/>
                </a:ext>
              </a:extLst>
            </p:cNvPr>
            <p:cNvSpPr/>
            <p:nvPr/>
          </p:nvSpPr>
          <p:spPr>
            <a:xfrm>
              <a:off x="3805050" y="2345650"/>
              <a:ext cx="135050" cy="124300"/>
            </a:xfrm>
            <a:custGeom>
              <a:avLst/>
              <a:gdLst/>
              <a:ahLst/>
              <a:cxnLst/>
              <a:rect l="l" t="t" r="r" b="b"/>
              <a:pathLst>
                <a:path w="5402" h="4972" extrusionOk="0">
                  <a:moveTo>
                    <a:pt x="2859" y="0"/>
                  </a:moveTo>
                  <a:cubicBezTo>
                    <a:pt x="2308" y="0"/>
                    <a:pt x="1756" y="154"/>
                    <a:pt x="1277" y="473"/>
                  </a:cubicBezTo>
                  <a:cubicBezTo>
                    <a:pt x="487" y="960"/>
                    <a:pt x="0" y="1902"/>
                    <a:pt x="0" y="2844"/>
                  </a:cubicBezTo>
                  <a:lnTo>
                    <a:pt x="608" y="4972"/>
                  </a:lnTo>
                  <a:lnTo>
                    <a:pt x="4347" y="4881"/>
                  </a:lnTo>
                  <a:cubicBezTo>
                    <a:pt x="4359" y="4881"/>
                    <a:pt x="4371" y="4881"/>
                    <a:pt x="4382" y="4881"/>
                  </a:cubicBezTo>
                  <a:cubicBezTo>
                    <a:pt x="5087" y="4881"/>
                    <a:pt x="5402" y="3992"/>
                    <a:pt x="4864" y="3543"/>
                  </a:cubicBezTo>
                  <a:cubicBezTo>
                    <a:pt x="4134" y="2966"/>
                    <a:pt x="3374" y="2449"/>
                    <a:pt x="2523" y="1993"/>
                  </a:cubicBezTo>
                  <a:lnTo>
                    <a:pt x="2523" y="1993"/>
                  </a:lnTo>
                  <a:cubicBezTo>
                    <a:pt x="2979" y="2054"/>
                    <a:pt x="3496" y="2084"/>
                    <a:pt x="3982" y="2175"/>
                  </a:cubicBezTo>
                  <a:cubicBezTo>
                    <a:pt x="4026" y="2182"/>
                    <a:pt x="4069" y="2185"/>
                    <a:pt x="4111" y="2185"/>
                  </a:cubicBezTo>
                  <a:cubicBezTo>
                    <a:pt x="4855" y="2185"/>
                    <a:pt x="5284" y="1202"/>
                    <a:pt x="4651" y="656"/>
                  </a:cubicBezTo>
                  <a:cubicBezTo>
                    <a:pt x="4469" y="504"/>
                    <a:pt x="4256" y="352"/>
                    <a:pt x="4013" y="230"/>
                  </a:cubicBezTo>
                  <a:cubicBezTo>
                    <a:pt x="3646" y="78"/>
                    <a:pt x="3253" y="0"/>
                    <a:pt x="2859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36;p58">
              <a:extLst>
                <a:ext uri="{FF2B5EF4-FFF2-40B4-BE49-F238E27FC236}">
                  <a16:creationId xmlns:a16="http://schemas.microsoft.com/office/drawing/2014/main" id="{ABC2926E-EA28-44F2-A1C9-16137CB033B2}"/>
                </a:ext>
              </a:extLst>
            </p:cNvPr>
            <p:cNvSpPr/>
            <p:nvPr/>
          </p:nvSpPr>
          <p:spPr>
            <a:xfrm>
              <a:off x="3745025" y="2238125"/>
              <a:ext cx="135800" cy="121675"/>
            </a:xfrm>
            <a:custGeom>
              <a:avLst/>
              <a:gdLst/>
              <a:ahLst/>
              <a:cxnLst/>
              <a:rect l="l" t="t" r="r" b="b"/>
              <a:pathLst>
                <a:path w="5432" h="4867" extrusionOk="0">
                  <a:moveTo>
                    <a:pt x="2872" y="0"/>
                  </a:moveTo>
                  <a:cubicBezTo>
                    <a:pt x="2321" y="0"/>
                    <a:pt x="1768" y="157"/>
                    <a:pt x="1307" y="458"/>
                  </a:cubicBezTo>
                  <a:cubicBezTo>
                    <a:pt x="487" y="975"/>
                    <a:pt x="0" y="1917"/>
                    <a:pt x="0" y="2859"/>
                  </a:cubicBezTo>
                  <a:lnTo>
                    <a:pt x="912" y="4683"/>
                  </a:lnTo>
                  <a:lnTo>
                    <a:pt x="4377" y="4865"/>
                  </a:lnTo>
                  <a:cubicBezTo>
                    <a:pt x="4389" y="4866"/>
                    <a:pt x="4401" y="4866"/>
                    <a:pt x="4413" y="4866"/>
                  </a:cubicBezTo>
                  <a:cubicBezTo>
                    <a:pt x="5117" y="4866"/>
                    <a:pt x="5432" y="3976"/>
                    <a:pt x="4863" y="3528"/>
                  </a:cubicBezTo>
                  <a:cubicBezTo>
                    <a:pt x="4134" y="2981"/>
                    <a:pt x="3374" y="2434"/>
                    <a:pt x="2553" y="1978"/>
                  </a:cubicBezTo>
                  <a:lnTo>
                    <a:pt x="2553" y="1978"/>
                  </a:lnTo>
                  <a:cubicBezTo>
                    <a:pt x="3009" y="2069"/>
                    <a:pt x="3496" y="2099"/>
                    <a:pt x="3982" y="2191"/>
                  </a:cubicBezTo>
                  <a:cubicBezTo>
                    <a:pt x="4017" y="2194"/>
                    <a:pt x="4051" y="2196"/>
                    <a:pt x="4084" y="2196"/>
                  </a:cubicBezTo>
                  <a:cubicBezTo>
                    <a:pt x="4871" y="2196"/>
                    <a:pt x="5293" y="1196"/>
                    <a:pt x="4681" y="671"/>
                  </a:cubicBezTo>
                  <a:cubicBezTo>
                    <a:pt x="4468" y="488"/>
                    <a:pt x="4256" y="367"/>
                    <a:pt x="4012" y="245"/>
                  </a:cubicBezTo>
                  <a:cubicBezTo>
                    <a:pt x="3657" y="80"/>
                    <a:pt x="3265" y="0"/>
                    <a:pt x="2872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37;p58">
              <a:extLst>
                <a:ext uri="{FF2B5EF4-FFF2-40B4-BE49-F238E27FC236}">
                  <a16:creationId xmlns:a16="http://schemas.microsoft.com/office/drawing/2014/main" id="{0ED1D7DF-7F07-412F-9881-2B833710BCB6}"/>
                </a:ext>
              </a:extLst>
            </p:cNvPr>
            <p:cNvSpPr/>
            <p:nvPr/>
          </p:nvSpPr>
          <p:spPr>
            <a:xfrm>
              <a:off x="3441825" y="2884825"/>
              <a:ext cx="248500" cy="80750"/>
            </a:xfrm>
            <a:custGeom>
              <a:avLst/>
              <a:gdLst/>
              <a:ahLst/>
              <a:cxnLst/>
              <a:rect l="l" t="t" r="r" b="b"/>
              <a:pathLst>
                <a:path w="9940" h="3230" extrusionOk="0">
                  <a:moveTo>
                    <a:pt x="1974" y="0"/>
                  </a:moveTo>
                  <a:cubicBezTo>
                    <a:pt x="1954" y="0"/>
                    <a:pt x="1935" y="0"/>
                    <a:pt x="1915" y="1"/>
                  </a:cubicBezTo>
                  <a:lnTo>
                    <a:pt x="669" y="365"/>
                  </a:lnTo>
                  <a:cubicBezTo>
                    <a:pt x="456" y="1125"/>
                    <a:pt x="0" y="2220"/>
                    <a:pt x="608" y="2706"/>
                  </a:cubicBezTo>
                  <a:cubicBezTo>
                    <a:pt x="1084" y="3096"/>
                    <a:pt x="2104" y="3230"/>
                    <a:pt x="3282" y="3230"/>
                  </a:cubicBezTo>
                  <a:cubicBezTo>
                    <a:pt x="5867" y="3230"/>
                    <a:pt x="9210" y="2584"/>
                    <a:pt x="9210" y="2584"/>
                  </a:cubicBezTo>
                  <a:cubicBezTo>
                    <a:pt x="9210" y="2584"/>
                    <a:pt x="9940" y="2068"/>
                    <a:pt x="9514" y="1612"/>
                  </a:cubicBezTo>
                  <a:cubicBezTo>
                    <a:pt x="9241" y="1308"/>
                    <a:pt x="6201" y="1277"/>
                    <a:pt x="5867" y="1186"/>
                  </a:cubicBezTo>
                  <a:cubicBezTo>
                    <a:pt x="4731" y="887"/>
                    <a:pt x="3153" y="0"/>
                    <a:pt x="1974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38;p58">
              <a:extLst>
                <a:ext uri="{FF2B5EF4-FFF2-40B4-BE49-F238E27FC236}">
                  <a16:creationId xmlns:a16="http://schemas.microsoft.com/office/drawing/2014/main" id="{BD68CEDB-6734-4A3F-BFA6-DB529EEF3133}"/>
                </a:ext>
              </a:extLst>
            </p:cNvPr>
            <p:cNvSpPr/>
            <p:nvPr/>
          </p:nvSpPr>
          <p:spPr>
            <a:xfrm>
              <a:off x="3238925" y="2884075"/>
              <a:ext cx="266750" cy="85825"/>
            </a:xfrm>
            <a:custGeom>
              <a:avLst/>
              <a:gdLst/>
              <a:ahLst/>
              <a:cxnLst/>
              <a:rect l="l" t="t" r="r" b="b"/>
              <a:pathLst>
                <a:path w="10670" h="3433" extrusionOk="0">
                  <a:moveTo>
                    <a:pt x="1581" y="0"/>
                  </a:moveTo>
                  <a:cubicBezTo>
                    <a:pt x="1399" y="760"/>
                    <a:pt x="1" y="2250"/>
                    <a:pt x="639" y="2736"/>
                  </a:cubicBezTo>
                  <a:cubicBezTo>
                    <a:pt x="1287" y="3280"/>
                    <a:pt x="2786" y="3432"/>
                    <a:pt x="4445" y="3432"/>
                  </a:cubicBezTo>
                  <a:cubicBezTo>
                    <a:pt x="6545" y="3432"/>
                    <a:pt x="8902" y="3189"/>
                    <a:pt x="10118" y="3189"/>
                  </a:cubicBezTo>
                  <a:cubicBezTo>
                    <a:pt x="10195" y="3189"/>
                    <a:pt x="10268" y="3190"/>
                    <a:pt x="10335" y="3192"/>
                  </a:cubicBezTo>
                  <a:cubicBezTo>
                    <a:pt x="10457" y="2584"/>
                    <a:pt x="10670" y="1946"/>
                    <a:pt x="10305" y="1490"/>
                  </a:cubicBezTo>
                  <a:cubicBezTo>
                    <a:pt x="10244" y="1422"/>
                    <a:pt x="10058" y="1397"/>
                    <a:pt x="9802" y="1397"/>
                  </a:cubicBezTo>
                  <a:cubicBezTo>
                    <a:pt x="8992" y="1397"/>
                    <a:pt x="7479" y="1652"/>
                    <a:pt x="6993" y="1652"/>
                  </a:cubicBezTo>
                  <a:cubicBezTo>
                    <a:pt x="6938" y="1652"/>
                    <a:pt x="6896" y="1649"/>
                    <a:pt x="6870" y="1642"/>
                  </a:cubicBezTo>
                  <a:cubicBezTo>
                    <a:pt x="5770" y="1344"/>
                    <a:pt x="4525" y="59"/>
                    <a:pt x="3391" y="59"/>
                  </a:cubicBezTo>
                  <a:cubicBezTo>
                    <a:pt x="3365" y="59"/>
                    <a:pt x="3339" y="60"/>
                    <a:pt x="3314" y="61"/>
                  </a:cubicBezTo>
                  <a:lnTo>
                    <a:pt x="1581" y="0"/>
                  </a:ln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Picture 2" descr="Dino, Dragão, Dinossauro, Animal">
            <a:extLst>
              <a:ext uri="{FF2B5EF4-FFF2-40B4-BE49-F238E27FC236}">
                <a16:creationId xmlns:a16="http://schemas.microsoft.com/office/drawing/2014/main" id="{618EEF03-BFF6-46B2-8012-B147069CB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72" y="1360640"/>
            <a:ext cx="31337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Brontosaurus, Dinossauros, Extintos">
            <a:extLst>
              <a:ext uri="{FF2B5EF4-FFF2-40B4-BE49-F238E27FC236}">
                <a16:creationId xmlns:a16="http://schemas.microsoft.com/office/drawing/2014/main" id="{3C16FAD0-AC64-452A-872C-0F9E3E80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30" y="3221484"/>
            <a:ext cx="752326" cy="14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Elipse 42">
            <a:extLst>
              <a:ext uri="{FF2B5EF4-FFF2-40B4-BE49-F238E27FC236}">
                <a16:creationId xmlns:a16="http://schemas.microsoft.com/office/drawing/2014/main" id="{E6ABF91E-D82D-40AD-9046-D52F9DB4D681}"/>
              </a:ext>
            </a:extLst>
          </p:cNvPr>
          <p:cNvSpPr/>
          <p:nvPr/>
        </p:nvSpPr>
        <p:spPr>
          <a:xfrm>
            <a:off x="1279657" y="1126882"/>
            <a:ext cx="4035735" cy="3825756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4" name="Google Shape;1524;p73">
            <a:extLst>
              <a:ext uri="{FF2B5EF4-FFF2-40B4-BE49-F238E27FC236}">
                <a16:creationId xmlns:a16="http://schemas.microsoft.com/office/drawing/2014/main" id="{32234639-4AD2-457D-81DD-72453018A564}"/>
              </a:ext>
            </a:extLst>
          </p:cNvPr>
          <p:cNvGrpSpPr/>
          <p:nvPr/>
        </p:nvGrpSpPr>
        <p:grpSpPr>
          <a:xfrm flipH="1">
            <a:off x="5428699" y="4238713"/>
            <a:ext cx="1404860" cy="530311"/>
            <a:chOff x="3386350" y="2514300"/>
            <a:chExt cx="220400" cy="71250"/>
          </a:xfrm>
        </p:grpSpPr>
        <p:sp>
          <p:nvSpPr>
            <p:cNvPr id="45" name="Google Shape;1525;p73">
              <a:extLst>
                <a:ext uri="{FF2B5EF4-FFF2-40B4-BE49-F238E27FC236}">
                  <a16:creationId xmlns:a16="http://schemas.microsoft.com/office/drawing/2014/main" id="{6484BEC9-D9B3-4487-A7BF-277057632FA3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26;p73">
              <a:extLst>
                <a:ext uri="{FF2B5EF4-FFF2-40B4-BE49-F238E27FC236}">
                  <a16:creationId xmlns:a16="http://schemas.microsoft.com/office/drawing/2014/main" id="{F89A573C-573E-4DBC-8AB9-5C8B41DE0DDF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27;p73">
              <a:extLst>
                <a:ext uri="{FF2B5EF4-FFF2-40B4-BE49-F238E27FC236}">
                  <a16:creationId xmlns:a16="http://schemas.microsoft.com/office/drawing/2014/main" id="{9094DD73-5B4C-4A2F-9BF3-FD485B95470B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524;p73">
            <a:extLst>
              <a:ext uri="{FF2B5EF4-FFF2-40B4-BE49-F238E27FC236}">
                <a16:creationId xmlns:a16="http://schemas.microsoft.com/office/drawing/2014/main" id="{555AE77D-2E97-45D2-876F-5D5792814EA8}"/>
              </a:ext>
            </a:extLst>
          </p:cNvPr>
          <p:cNvGrpSpPr/>
          <p:nvPr/>
        </p:nvGrpSpPr>
        <p:grpSpPr>
          <a:xfrm flipH="1">
            <a:off x="2548373" y="4285884"/>
            <a:ext cx="1404860" cy="530311"/>
            <a:chOff x="3386350" y="2514300"/>
            <a:chExt cx="220400" cy="71250"/>
          </a:xfrm>
        </p:grpSpPr>
        <p:sp>
          <p:nvSpPr>
            <p:cNvPr id="49" name="Google Shape;1525;p73">
              <a:extLst>
                <a:ext uri="{FF2B5EF4-FFF2-40B4-BE49-F238E27FC236}">
                  <a16:creationId xmlns:a16="http://schemas.microsoft.com/office/drawing/2014/main" id="{BA1B96F2-402B-4DD2-8219-5D5764B6586E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6;p73">
              <a:extLst>
                <a:ext uri="{FF2B5EF4-FFF2-40B4-BE49-F238E27FC236}">
                  <a16:creationId xmlns:a16="http://schemas.microsoft.com/office/drawing/2014/main" id="{559C51B2-3E91-4BC8-BFC8-DABE47888EFC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7;p73">
              <a:extLst>
                <a:ext uri="{FF2B5EF4-FFF2-40B4-BE49-F238E27FC236}">
                  <a16:creationId xmlns:a16="http://schemas.microsoft.com/office/drawing/2014/main" id="{BAB7145B-D03A-4B9C-BA9F-993CC903FF79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F543F639-0FAE-4FCA-AEB0-7CA007AA8240}"/>
              </a:ext>
            </a:extLst>
          </p:cNvPr>
          <p:cNvSpPr/>
          <p:nvPr/>
        </p:nvSpPr>
        <p:spPr>
          <a:xfrm>
            <a:off x="2956686" y="4385248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FF72CE94-42D1-4F94-97E5-3F65EC8A2DE9}"/>
              </a:ext>
            </a:extLst>
          </p:cNvPr>
          <p:cNvSpPr/>
          <p:nvPr/>
        </p:nvSpPr>
        <p:spPr>
          <a:xfrm>
            <a:off x="5838140" y="4381270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6" name="Botão de ação: Som 55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2069A10B-9D2F-404F-B1E0-DF0A102393EA}"/>
              </a:ext>
            </a:extLst>
          </p:cNvPr>
          <p:cNvSpPr/>
          <p:nvPr/>
        </p:nvSpPr>
        <p:spPr>
          <a:xfrm>
            <a:off x="3149135" y="4639052"/>
            <a:ext cx="237836" cy="276507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Botão de ação: Som 56">
            <a:hlinkClick r:id="" action="ppaction://noaction" highlightClick="1">
              <a:snd r:embed="rId5" name="explode.wav"/>
            </a:hlinkClick>
            <a:extLst>
              <a:ext uri="{FF2B5EF4-FFF2-40B4-BE49-F238E27FC236}">
                <a16:creationId xmlns:a16="http://schemas.microsoft.com/office/drawing/2014/main" id="{1D2CCAB8-BFD4-45C1-A3DF-E602D94111F5}"/>
              </a:ext>
            </a:extLst>
          </p:cNvPr>
          <p:cNvSpPr/>
          <p:nvPr/>
        </p:nvSpPr>
        <p:spPr>
          <a:xfrm>
            <a:off x="5988289" y="4697771"/>
            <a:ext cx="223705" cy="247992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49CCAA7-97F2-435D-ACA7-295890BB9BB1}"/>
              </a:ext>
            </a:extLst>
          </p:cNvPr>
          <p:cNvSpPr txBox="1"/>
          <p:nvPr/>
        </p:nvSpPr>
        <p:spPr>
          <a:xfrm>
            <a:off x="6087567" y="240484"/>
            <a:ext cx="2771817" cy="30646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Conceitos/Vocabulário Fundamental</a:t>
            </a:r>
          </a:p>
        </p:txBody>
      </p:sp>
    </p:spTree>
    <p:extLst>
      <p:ext uri="{BB962C8B-B14F-4D97-AF65-F5344CB8AC3E}">
        <p14:creationId xmlns:p14="http://schemas.microsoft.com/office/powerpoint/2010/main" val="41592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93D2AEE-B35F-4F3D-B283-1DDB7A73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44" y="315764"/>
            <a:ext cx="3949200" cy="516300"/>
          </a:xfrm>
        </p:spPr>
        <p:txBody>
          <a:bodyPr/>
          <a:lstStyle/>
          <a:p>
            <a:r>
              <a:rPr lang="pt-BR" dirty="0"/>
              <a:t>CONCEITOS: </a:t>
            </a:r>
            <a:r>
              <a:rPr lang="pt-BR" dirty="0">
                <a:solidFill>
                  <a:srgbClr val="FFC000"/>
                </a:solidFill>
              </a:rPr>
              <a:t>ALTO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pt-BR" dirty="0"/>
              <a:t> </a:t>
            </a:r>
            <a:r>
              <a:rPr lang="pt-BR" dirty="0">
                <a:solidFill>
                  <a:srgbClr val="92D050"/>
                </a:solidFill>
              </a:rPr>
              <a:t>BAIXO</a:t>
            </a:r>
            <a:endParaRPr lang="pt-BR" dirty="0"/>
          </a:p>
        </p:txBody>
      </p:sp>
      <p:grpSp>
        <p:nvGrpSpPr>
          <p:cNvPr id="7" name="Google Shape;1105;p58">
            <a:extLst>
              <a:ext uri="{FF2B5EF4-FFF2-40B4-BE49-F238E27FC236}">
                <a16:creationId xmlns:a16="http://schemas.microsoft.com/office/drawing/2014/main" id="{DADEC533-7362-499D-AAAF-D6944CBDF732}"/>
              </a:ext>
            </a:extLst>
          </p:cNvPr>
          <p:cNvGrpSpPr/>
          <p:nvPr/>
        </p:nvGrpSpPr>
        <p:grpSpPr>
          <a:xfrm flipH="1">
            <a:off x="7594956" y="2828925"/>
            <a:ext cx="1422021" cy="2168029"/>
            <a:chOff x="2652650" y="1634050"/>
            <a:chExt cx="1400900" cy="1363725"/>
          </a:xfrm>
        </p:grpSpPr>
        <p:sp>
          <p:nvSpPr>
            <p:cNvPr id="8" name="Google Shape;1106;p58">
              <a:extLst>
                <a:ext uri="{FF2B5EF4-FFF2-40B4-BE49-F238E27FC236}">
                  <a16:creationId xmlns:a16="http://schemas.microsoft.com/office/drawing/2014/main" id="{C8685084-D201-43A9-B18D-DFD4587E4AE7}"/>
                </a:ext>
              </a:extLst>
            </p:cNvPr>
            <p:cNvSpPr/>
            <p:nvPr/>
          </p:nvSpPr>
          <p:spPr>
            <a:xfrm>
              <a:off x="3728300" y="1658375"/>
              <a:ext cx="316900" cy="257000"/>
            </a:xfrm>
            <a:custGeom>
              <a:avLst/>
              <a:gdLst/>
              <a:ahLst/>
              <a:cxnLst/>
              <a:rect l="l" t="t" r="r" b="b"/>
              <a:pathLst>
                <a:path w="12676" h="10280" extrusionOk="0">
                  <a:moveTo>
                    <a:pt x="12675" y="0"/>
                  </a:moveTo>
                  <a:lnTo>
                    <a:pt x="9150" y="1915"/>
                  </a:lnTo>
                  <a:cubicBezTo>
                    <a:pt x="7174" y="3739"/>
                    <a:pt x="4894" y="5259"/>
                    <a:pt x="2463" y="6353"/>
                  </a:cubicBezTo>
                  <a:cubicBezTo>
                    <a:pt x="1855" y="6627"/>
                    <a:pt x="1156" y="6900"/>
                    <a:pt x="700" y="7386"/>
                  </a:cubicBezTo>
                  <a:cubicBezTo>
                    <a:pt x="244" y="7873"/>
                    <a:pt x="0" y="8693"/>
                    <a:pt x="274" y="9241"/>
                  </a:cubicBezTo>
                  <a:cubicBezTo>
                    <a:pt x="639" y="9848"/>
                    <a:pt x="1399" y="10061"/>
                    <a:pt x="2067" y="10122"/>
                  </a:cubicBezTo>
                  <a:cubicBezTo>
                    <a:pt x="2868" y="10228"/>
                    <a:pt x="3669" y="10279"/>
                    <a:pt x="4470" y="10279"/>
                  </a:cubicBezTo>
                  <a:cubicBezTo>
                    <a:pt x="5736" y="10279"/>
                    <a:pt x="7002" y="10151"/>
                    <a:pt x="8268" y="9909"/>
                  </a:cubicBezTo>
                  <a:cubicBezTo>
                    <a:pt x="8542" y="9879"/>
                    <a:pt x="12280" y="8785"/>
                    <a:pt x="12402" y="8572"/>
                  </a:cubicBezTo>
                  <a:cubicBezTo>
                    <a:pt x="12554" y="8237"/>
                    <a:pt x="7873" y="7751"/>
                    <a:pt x="7934" y="7386"/>
                  </a:cubicBezTo>
                  <a:cubicBezTo>
                    <a:pt x="7964" y="7082"/>
                    <a:pt x="9332" y="4894"/>
                    <a:pt x="12675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07;p58">
              <a:extLst>
                <a:ext uri="{FF2B5EF4-FFF2-40B4-BE49-F238E27FC236}">
                  <a16:creationId xmlns:a16="http://schemas.microsoft.com/office/drawing/2014/main" id="{67450A9A-406C-470C-9CAE-DC095182A283}"/>
                </a:ext>
              </a:extLst>
            </p:cNvPr>
            <p:cNvSpPr/>
            <p:nvPr/>
          </p:nvSpPr>
          <p:spPr>
            <a:xfrm>
              <a:off x="3920550" y="1822750"/>
              <a:ext cx="120100" cy="61325"/>
            </a:xfrm>
            <a:custGeom>
              <a:avLst/>
              <a:gdLst/>
              <a:ahLst/>
              <a:cxnLst/>
              <a:rect l="l" t="t" r="r" b="b"/>
              <a:pathLst>
                <a:path w="4804" h="2453" extrusionOk="0">
                  <a:moveTo>
                    <a:pt x="1900" y="0"/>
                  </a:moveTo>
                  <a:cubicBezTo>
                    <a:pt x="1132" y="0"/>
                    <a:pt x="540" y="1326"/>
                    <a:pt x="1" y="2149"/>
                  </a:cubicBezTo>
                  <a:lnTo>
                    <a:pt x="4408" y="2453"/>
                  </a:lnTo>
                  <a:cubicBezTo>
                    <a:pt x="4347" y="1662"/>
                    <a:pt x="4803" y="295"/>
                    <a:pt x="4043" y="173"/>
                  </a:cubicBezTo>
                  <a:cubicBezTo>
                    <a:pt x="4005" y="166"/>
                    <a:pt x="3968" y="162"/>
                    <a:pt x="3932" y="162"/>
                  </a:cubicBezTo>
                  <a:cubicBezTo>
                    <a:pt x="3209" y="162"/>
                    <a:pt x="2765" y="1543"/>
                    <a:pt x="2128" y="2179"/>
                  </a:cubicBezTo>
                  <a:cubicBezTo>
                    <a:pt x="2128" y="1511"/>
                    <a:pt x="2736" y="204"/>
                    <a:pt x="2067" y="21"/>
                  </a:cubicBezTo>
                  <a:cubicBezTo>
                    <a:pt x="2011" y="7"/>
                    <a:pt x="1955" y="0"/>
                    <a:pt x="1900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08;p58">
              <a:extLst>
                <a:ext uri="{FF2B5EF4-FFF2-40B4-BE49-F238E27FC236}">
                  <a16:creationId xmlns:a16="http://schemas.microsoft.com/office/drawing/2014/main" id="{A6452DAC-66D2-4B1F-B5BF-E8BCEF8A56A8}"/>
                </a:ext>
              </a:extLst>
            </p:cNvPr>
            <p:cNvSpPr/>
            <p:nvPr/>
          </p:nvSpPr>
          <p:spPr>
            <a:xfrm>
              <a:off x="3835450" y="1722200"/>
              <a:ext cx="117800" cy="120175"/>
            </a:xfrm>
            <a:custGeom>
              <a:avLst/>
              <a:gdLst/>
              <a:ahLst/>
              <a:cxnLst/>
              <a:rect l="l" t="t" r="r" b="b"/>
              <a:pathLst>
                <a:path w="4712" h="4807" extrusionOk="0">
                  <a:moveTo>
                    <a:pt x="3253" y="1"/>
                  </a:moveTo>
                  <a:lnTo>
                    <a:pt x="0" y="3010"/>
                  </a:lnTo>
                  <a:cubicBezTo>
                    <a:pt x="711" y="3589"/>
                    <a:pt x="1558" y="4806"/>
                    <a:pt x="2187" y="4806"/>
                  </a:cubicBezTo>
                  <a:cubicBezTo>
                    <a:pt x="2285" y="4806"/>
                    <a:pt x="2377" y="4777"/>
                    <a:pt x="2462" y="4712"/>
                  </a:cubicBezTo>
                  <a:cubicBezTo>
                    <a:pt x="3161" y="4286"/>
                    <a:pt x="2006" y="2645"/>
                    <a:pt x="1794" y="1520"/>
                  </a:cubicBezTo>
                  <a:lnTo>
                    <a:pt x="1794" y="1520"/>
                  </a:lnTo>
                  <a:cubicBezTo>
                    <a:pt x="2401" y="2072"/>
                    <a:pt x="3158" y="3450"/>
                    <a:pt x="3770" y="3450"/>
                  </a:cubicBezTo>
                  <a:cubicBezTo>
                    <a:pt x="3832" y="3450"/>
                    <a:pt x="3893" y="3436"/>
                    <a:pt x="3952" y="3405"/>
                  </a:cubicBezTo>
                  <a:cubicBezTo>
                    <a:pt x="4712" y="2979"/>
                    <a:pt x="3709" y="1247"/>
                    <a:pt x="3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09;p58">
              <a:extLst>
                <a:ext uri="{FF2B5EF4-FFF2-40B4-BE49-F238E27FC236}">
                  <a16:creationId xmlns:a16="http://schemas.microsoft.com/office/drawing/2014/main" id="{AD9D486C-F575-4A49-831A-2DEFED0E0751}"/>
                </a:ext>
              </a:extLst>
            </p:cNvPr>
            <p:cNvSpPr/>
            <p:nvPr/>
          </p:nvSpPr>
          <p:spPr>
            <a:xfrm>
              <a:off x="3791375" y="1798200"/>
              <a:ext cx="74500" cy="60400"/>
            </a:xfrm>
            <a:custGeom>
              <a:avLst/>
              <a:gdLst/>
              <a:ahLst/>
              <a:cxnLst/>
              <a:rect l="l" t="t" r="r" b="b"/>
              <a:pathLst>
                <a:path w="2980" h="2416" extrusionOk="0">
                  <a:moveTo>
                    <a:pt x="1520" y="0"/>
                  </a:moveTo>
                  <a:lnTo>
                    <a:pt x="0" y="1368"/>
                  </a:lnTo>
                  <a:cubicBezTo>
                    <a:pt x="646" y="1750"/>
                    <a:pt x="1630" y="2415"/>
                    <a:pt x="2213" y="2415"/>
                  </a:cubicBezTo>
                  <a:cubicBezTo>
                    <a:pt x="2371" y="2415"/>
                    <a:pt x="2500" y="2366"/>
                    <a:pt x="2584" y="2249"/>
                  </a:cubicBezTo>
                  <a:cubicBezTo>
                    <a:pt x="2979" y="1763"/>
                    <a:pt x="1976" y="760"/>
                    <a:pt x="1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10;p58">
              <a:extLst>
                <a:ext uri="{FF2B5EF4-FFF2-40B4-BE49-F238E27FC236}">
                  <a16:creationId xmlns:a16="http://schemas.microsoft.com/office/drawing/2014/main" id="{8875D131-C9AB-4630-80EA-B6A1081C18CA}"/>
                </a:ext>
              </a:extLst>
            </p:cNvPr>
            <p:cNvSpPr/>
            <p:nvPr/>
          </p:nvSpPr>
          <p:spPr>
            <a:xfrm>
              <a:off x="3916000" y="1722950"/>
              <a:ext cx="4575" cy="6125"/>
            </a:xfrm>
            <a:custGeom>
              <a:avLst/>
              <a:gdLst/>
              <a:ahLst/>
              <a:cxnLst/>
              <a:rect l="l" t="t" r="r" b="b"/>
              <a:pathLst>
                <a:path w="183" h="245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62"/>
                    <a:pt x="91" y="183"/>
                    <a:pt x="122" y="244"/>
                  </a:cubicBezTo>
                  <a:lnTo>
                    <a:pt x="183" y="183"/>
                  </a:lnTo>
                  <a:cubicBezTo>
                    <a:pt x="122" y="92"/>
                    <a:pt x="91" y="3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11;p58">
              <a:extLst>
                <a:ext uri="{FF2B5EF4-FFF2-40B4-BE49-F238E27FC236}">
                  <a16:creationId xmlns:a16="http://schemas.microsoft.com/office/drawing/2014/main" id="{0743F49D-FE67-467A-9C6B-79432FC4441A}"/>
                </a:ext>
              </a:extLst>
            </p:cNvPr>
            <p:cNvSpPr/>
            <p:nvPr/>
          </p:nvSpPr>
          <p:spPr>
            <a:xfrm>
              <a:off x="3834675" y="1802750"/>
              <a:ext cx="2325" cy="2300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1" y="0"/>
                  </a:moveTo>
                  <a:cubicBezTo>
                    <a:pt x="31" y="31"/>
                    <a:pt x="62" y="61"/>
                    <a:pt x="62" y="92"/>
                  </a:cubicBezTo>
                  <a:lnTo>
                    <a:pt x="92" y="61"/>
                  </a:lnTo>
                  <a:cubicBezTo>
                    <a:pt x="62" y="31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12;p58">
              <a:extLst>
                <a:ext uri="{FF2B5EF4-FFF2-40B4-BE49-F238E27FC236}">
                  <a16:creationId xmlns:a16="http://schemas.microsoft.com/office/drawing/2014/main" id="{07A6AD81-3DA7-4888-9B54-595EC702DD28}"/>
                </a:ext>
              </a:extLst>
            </p:cNvPr>
            <p:cNvSpPr/>
            <p:nvPr/>
          </p:nvSpPr>
          <p:spPr>
            <a:xfrm>
              <a:off x="3911425" y="1639375"/>
              <a:ext cx="139850" cy="143725"/>
            </a:xfrm>
            <a:custGeom>
              <a:avLst/>
              <a:gdLst/>
              <a:ahLst/>
              <a:cxnLst/>
              <a:rect l="l" t="t" r="r" b="b"/>
              <a:pathLst>
                <a:path w="5594" h="5749" extrusionOk="0">
                  <a:moveTo>
                    <a:pt x="3314" y="0"/>
                  </a:moveTo>
                  <a:lnTo>
                    <a:pt x="1" y="3040"/>
                  </a:lnTo>
                  <a:cubicBezTo>
                    <a:pt x="743" y="3947"/>
                    <a:pt x="1510" y="5748"/>
                    <a:pt x="2234" y="5748"/>
                  </a:cubicBezTo>
                  <a:cubicBezTo>
                    <a:pt x="2311" y="5748"/>
                    <a:pt x="2387" y="5728"/>
                    <a:pt x="2463" y="5684"/>
                  </a:cubicBezTo>
                  <a:cubicBezTo>
                    <a:pt x="3344" y="5228"/>
                    <a:pt x="1825" y="3101"/>
                    <a:pt x="1551" y="1763"/>
                  </a:cubicBezTo>
                  <a:lnTo>
                    <a:pt x="1551" y="1763"/>
                  </a:lnTo>
                  <a:cubicBezTo>
                    <a:pt x="2407" y="2368"/>
                    <a:pt x="3722" y="3577"/>
                    <a:pt x="4511" y="3577"/>
                  </a:cubicBezTo>
                  <a:cubicBezTo>
                    <a:pt x="4674" y="3577"/>
                    <a:pt x="4815" y="3525"/>
                    <a:pt x="4925" y="3405"/>
                  </a:cubicBezTo>
                  <a:cubicBezTo>
                    <a:pt x="5594" y="2706"/>
                    <a:pt x="3861" y="1125"/>
                    <a:pt x="3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13;p58">
              <a:extLst>
                <a:ext uri="{FF2B5EF4-FFF2-40B4-BE49-F238E27FC236}">
                  <a16:creationId xmlns:a16="http://schemas.microsoft.com/office/drawing/2014/main" id="{8E202704-50AE-4280-B937-3FAA9A1D9DD6}"/>
                </a:ext>
              </a:extLst>
            </p:cNvPr>
            <p:cNvSpPr/>
            <p:nvPr/>
          </p:nvSpPr>
          <p:spPr>
            <a:xfrm>
              <a:off x="2909900" y="1938450"/>
              <a:ext cx="607925" cy="628775"/>
            </a:xfrm>
            <a:custGeom>
              <a:avLst/>
              <a:gdLst/>
              <a:ahLst/>
              <a:cxnLst/>
              <a:rect l="l" t="t" r="r" b="b"/>
              <a:pathLst>
                <a:path w="24317" h="25151" extrusionOk="0">
                  <a:moveTo>
                    <a:pt x="6780" y="1"/>
                  </a:moveTo>
                  <a:cubicBezTo>
                    <a:pt x="6490" y="1"/>
                    <a:pt x="6226" y="111"/>
                    <a:pt x="6049" y="408"/>
                  </a:cubicBezTo>
                  <a:cubicBezTo>
                    <a:pt x="5988" y="560"/>
                    <a:pt x="5927" y="712"/>
                    <a:pt x="5897" y="864"/>
                  </a:cubicBezTo>
                  <a:cubicBezTo>
                    <a:pt x="5775" y="1563"/>
                    <a:pt x="5897" y="2141"/>
                    <a:pt x="6019" y="2840"/>
                  </a:cubicBezTo>
                  <a:cubicBezTo>
                    <a:pt x="6076" y="3417"/>
                    <a:pt x="6216" y="4131"/>
                    <a:pt x="6595" y="4618"/>
                  </a:cubicBezTo>
                  <a:lnTo>
                    <a:pt x="6595" y="4618"/>
                  </a:lnTo>
                  <a:cubicBezTo>
                    <a:pt x="6085" y="4011"/>
                    <a:pt x="5410" y="3470"/>
                    <a:pt x="4651" y="3266"/>
                  </a:cubicBezTo>
                  <a:cubicBezTo>
                    <a:pt x="4462" y="3208"/>
                    <a:pt x="4262" y="3179"/>
                    <a:pt x="4059" y="3179"/>
                  </a:cubicBezTo>
                  <a:cubicBezTo>
                    <a:pt x="3415" y="3179"/>
                    <a:pt x="2756" y="3470"/>
                    <a:pt x="2432" y="4025"/>
                  </a:cubicBezTo>
                  <a:cubicBezTo>
                    <a:pt x="1946" y="4816"/>
                    <a:pt x="2250" y="5819"/>
                    <a:pt x="2554" y="6639"/>
                  </a:cubicBezTo>
                  <a:cubicBezTo>
                    <a:pt x="2706" y="7035"/>
                    <a:pt x="2827" y="7430"/>
                    <a:pt x="3040" y="7795"/>
                  </a:cubicBezTo>
                  <a:cubicBezTo>
                    <a:pt x="3253" y="8129"/>
                    <a:pt x="3587" y="8585"/>
                    <a:pt x="3891" y="8798"/>
                  </a:cubicBezTo>
                  <a:cubicBezTo>
                    <a:pt x="3479" y="8682"/>
                    <a:pt x="3067" y="8629"/>
                    <a:pt x="2655" y="8629"/>
                  </a:cubicBezTo>
                  <a:cubicBezTo>
                    <a:pt x="2307" y="8629"/>
                    <a:pt x="1959" y="8667"/>
                    <a:pt x="1611" y="8737"/>
                  </a:cubicBezTo>
                  <a:cubicBezTo>
                    <a:pt x="1277" y="8798"/>
                    <a:pt x="973" y="8919"/>
                    <a:pt x="730" y="9162"/>
                  </a:cubicBezTo>
                  <a:cubicBezTo>
                    <a:pt x="395" y="9497"/>
                    <a:pt x="365" y="10044"/>
                    <a:pt x="517" y="10561"/>
                  </a:cubicBezTo>
                  <a:cubicBezTo>
                    <a:pt x="669" y="11047"/>
                    <a:pt x="1003" y="11472"/>
                    <a:pt x="1307" y="11837"/>
                  </a:cubicBezTo>
                  <a:cubicBezTo>
                    <a:pt x="1672" y="12293"/>
                    <a:pt x="2037" y="12749"/>
                    <a:pt x="2402" y="13205"/>
                  </a:cubicBezTo>
                  <a:cubicBezTo>
                    <a:pt x="2493" y="13296"/>
                    <a:pt x="2523" y="13327"/>
                    <a:pt x="2584" y="13327"/>
                  </a:cubicBezTo>
                  <a:cubicBezTo>
                    <a:pt x="2675" y="13327"/>
                    <a:pt x="2554" y="13478"/>
                    <a:pt x="2493" y="13478"/>
                  </a:cubicBezTo>
                  <a:cubicBezTo>
                    <a:pt x="1915" y="13509"/>
                    <a:pt x="1307" y="13661"/>
                    <a:pt x="851" y="14056"/>
                  </a:cubicBezTo>
                  <a:cubicBezTo>
                    <a:pt x="91" y="14694"/>
                    <a:pt x="0" y="15880"/>
                    <a:pt x="426" y="16792"/>
                  </a:cubicBezTo>
                  <a:cubicBezTo>
                    <a:pt x="821" y="17703"/>
                    <a:pt x="1520" y="18463"/>
                    <a:pt x="2280" y="19102"/>
                  </a:cubicBezTo>
                  <a:cubicBezTo>
                    <a:pt x="2055" y="19064"/>
                    <a:pt x="1820" y="19038"/>
                    <a:pt x="1594" y="19038"/>
                  </a:cubicBezTo>
                  <a:cubicBezTo>
                    <a:pt x="1087" y="19038"/>
                    <a:pt x="617" y="19168"/>
                    <a:pt x="365" y="19588"/>
                  </a:cubicBezTo>
                  <a:cubicBezTo>
                    <a:pt x="152" y="19892"/>
                    <a:pt x="152" y="20317"/>
                    <a:pt x="243" y="20713"/>
                  </a:cubicBezTo>
                  <a:cubicBezTo>
                    <a:pt x="608" y="22932"/>
                    <a:pt x="2554" y="24846"/>
                    <a:pt x="4833" y="25150"/>
                  </a:cubicBezTo>
                  <a:cubicBezTo>
                    <a:pt x="10669" y="20166"/>
                    <a:pt x="16961" y="15941"/>
                    <a:pt x="23770" y="12080"/>
                  </a:cubicBezTo>
                  <a:cubicBezTo>
                    <a:pt x="24317" y="10226"/>
                    <a:pt x="23922" y="8098"/>
                    <a:pt x="22645" y="6609"/>
                  </a:cubicBezTo>
                  <a:cubicBezTo>
                    <a:pt x="21703" y="6791"/>
                    <a:pt x="20943" y="7551"/>
                    <a:pt x="20913" y="8554"/>
                  </a:cubicBezTo>
                  <a:cubicBezTo>
                    <a:pt x="20791" y="6609"/>
                    <a:pt x="20457" y="4086"/>
                    <a:pt x="18633" y="3387"/>
                  </a:cubicBezTo>
                  <a:cubicBezTo>
                    <a:pt x="18551" y="3346"/>
                    <a:pt x="18466" y="3328"/>
                    <a:pt x="18380" y="3328"/>
                  </a:cubicBezTo>
                  <a:cubicBezTo>
                    <a:pt x="18022" y="3328"/>
                    <a:pt x="17661" y="3652"/>
                    <a:pt x="17539" y="3995"/>
                  </a:cubicBezTo>
                  <a:cubicBezTo>
                    <a:pt x="17387" y="4390"/>
                    <a:pt x="17447" y="4907"/>
                    <a:pt x="17539" y="5363"/>
                  </a:cubicBezTo>
                  <a:cubicBezTo>
                    <a:pt x="17547" y="5398"/>
                    <a:pt x="17534" y="5432"/>
                    <a:pt x="17515" y="5464"/>
                  </a:cubicBezTo>
                  <a:lnTo>
                    <a:pt x="17515" y="5464"/>
                  </a:lnTo>
                  <a:cubicBezTo>
                    <a:pt x="17348" y="4542"/>
                    <a:pt x="16963" y="3651"/>
                    <a:pt x="16414" y="2870"/>
                  </a:cubicBezTo>
                  <a:cubicBezTo>
                    <a:pt x="16046" y="2361"/>
                    <a:pt x="15256" y="1271"/>
                    <a:pt x="14511" y="1271"/>
                  </a:cubicBezTo>
                  <a:cubicBezTo>
                    <a:pt x="14456" y="1271"/>
                    <a:pt x="14401" y="1277"/>
                    <a:pt x="14347" y="1290"/>
                  </a:cubicBezTo>
                  <a:cubicBezTo>
                    <a:pt x="13891" y="1411"/>
                    <a:pt x="13800" y="1928"/>
                    <a:pt x="13770" y="2354"/>
                  </a:cubicBezTo>
                  <a:cubicBezTo>
                    <a:pt x="13739" y="2870"/>
                    <a:pt x="13891" y="3296"/>
                    <a:pt x="13982" y="3782"/>
                  </a:cubicBezTo>
                  <a:cubicBezTo>
                    <a:pt x="13678" y="2992"/>
                    <a:pt x="13344" y="2171"/>
                    <a:pt x="12858" y="1472"/>
                  </a:cubicBezTo>
                  <a:cubicBezTo>
                    <a:pt x="12311" y="804"/>
                    <a:pt x="11855" y="226"/>
                    <a:pt x="11004" y="135"/>
                  </a:cubicBezTo>
                  <a:cubicBezTo>
                    <a:pt x="10984" y="134"/>
                    <a:pt x="10965" y="133"/>
                    <a:pt x="10946" y="133"/>
                  </a:cubicBezTo>
                  <a:cubicBezTo>
                    <a:pt x="10361" y="133"/>
                    <a:pt x="9843" y="579"/>
                    <a:pt x="9666" y="1138"/>
                  </a:cubicBezTo>
                  <a:cubicBezTo>
                    <a:pt x="9471" y="1553"/>
                    <a:pt x="9491" y="2027"/>
                    <a:pt x="9523" y="2513"/>
                  </a:cubicBezTo>
                  <a:lnTo>
                    <a:pt x="9523" y="2513"/>
                  </a:lnTo>
                  <a:cubicBezTo>
                    <a:pt x="9309" y="1772"/>
                    <a:pt x="8848" y="1092"/>
                    <a:pt x="8207" y="591"/>
                  </a:cubicBezTo>
                  <a:cubicBezTo>
                    <a:pt x="7878" y="339"/>
                    <a:pt x="7290" y="1"/>
                    <a:pt x="678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14;p58">
              <a:extLst>
                <a:ext uri="{FF2B5EF4-FFF2-40B4-BE49-F238E27FC236}">
                  <a16:creationId xmlns:a16="http://schemas.microsoft.com/office/drawing/2014/main" id="{44B3C95B-5614-4C73-82F2-63E6653686A9}"/>
                </a:ext>
              </a:extLst>
            </p:cNvPr>
            <p:cNvSpPr/>
            <p:nvPr/>
          </p:nvSpPr>
          <p:spPr>
            <a:xfrm>
              <a:off x="3258675" y="2610500"/>
              <a:ext cx="121625" cy="312575"/>
            </a:xfrm>
            <a:custGeom>
              <a:avLst/>
              <a:gdLst/>
              <a:ahLst/>
              <a:cxnLst/>
              <a:rect l="l" t="t" r="r" b="b"/>
              <a:pathLst>
                <a:path w="4865" h="12503" extrusionOk="0">
                  <a:moveTo>
                    <a:pt x="4530" y="1"/>
                  </a:moveTo>
                  <a:lnTo>
                    <a:pt x="4530" y="1"/>
                  </a:lnTo>
                  <a:cubicBezTo>
                    <a:pt x="4379" y="91"/>
                    <a:pt x="3542" y="3406"/>
                    <a:pt x="3379" y="3406"/>
                  </a:cubicBezTo>
                  <a:cubicBezTo>
                    <a:pt x="3378" y="3406"/>
                    <a:pt x="3376" y="3406"/>
                    <a:pt x="3375" y="3405"/>
                  </a:cubicBezTo>
                  <a:cubicBezTo>
                    <a:pt x="3108" y="3257"/>
                    <a:pt x="2799" y="3189"/>
                    <a:pt x="2485" y="3189"/>
                  </a:cubicBezTo>
                  <a:cubicBezTo>
                    <a:pt x="2153" y="3189"/>
                    <a:pt x="1817" y="3265"/>
                    <a:pt x="1521" y="3405"/>
                  </a:cubicBezTo>
                  <a:cubicBezTo>
                    <a:pt x="943" y="3648"/>
                    <a:pt x="1" y="3952"/>
                    <a:pt x="183" y="4560"/>
                  </a:cubicBezTo>
                  <a:cubicBezTo>
                    <a:pt x="609" y="5867"/>
                    <a:pt x="487" y="7235"/>
                    <a:pt x="578" y="8572"/>
                  </a:cubicBezTo>
                  <a:cubicBezTo>
                    <a:pt x="691" y="10459"/>
                    <a:pt x="621" y="12503"/>
                    <a:pt x="2568" y="12503"/>
                  </a:cubicBezTo>
                  <a:cubicBezTo>
                    <a:pt x="2723" y="12503"/>
                    <a:pt x="2890" y="12490"/>
                    <a:pt x="3071" y="12463"/>
                  </a:cubicBezTo>
                  <a:cubicBezTo>
                    <a:pt x="3800" y="12372"/>
                    <a:pt x="4864" y="974"/>
                    <a:pt x="4530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5;p58">
              <a:extLst>
                <a:ext uri="{FF2B5EF4-FFF2-40B4-BE49-F238E27FC236}">
                  <a16:creationId xmlns:a16="http://schemas.microsoft.com/office/drawing/2014/main" id="{D94F75FA-D786-45EA-80ED-1B5F5AD9F1A0}"/>
                </a:ext>
              </a:extLst>
            </p:cNvPr>
            <p:cNvSpPr/>
            <p:nvPr/>
          </p:nvSpPr>
          <p:spPr>
            <a:xfrm>
              <a:off x="3259475" y="2695650"/>
              <a:ext cx="120050" cy="72950"/>
            </a:xfrm>
            <a:custGeom>
              <a:avLst/>
              <a:gdLst/>
              <a:ahLst/>
              <a:cxnLst/>
              <a:rect l="l" t="t" r="r" b="b"/>
              <a:pathLst>
                <a:path w="4802" h="2918" extrusionOk="0">
                  <a:moveTo>
                    <a:pt x="4416" y="0"/>
                  </a:moveTo>
                  <a:cubicBezTo>
                    <a:pt x="3274" y="0"/>
                    <a:pt x="0" y="650"/>
                    <a:pt x="151" y="1154"/>
                  </a:cubicBezTo>
                  <a:cubicBezTo>
                    <a:pt x="364" y="1732"/>
                    <a:pt x="425" y="2309"/>
                    <a:pt x="455" y="2917"/>
                  </a:cubicBezTo>
                  <a:cubicBezTo>
                    <a:pt x="1732" y="2522"/>
                    <a:pt x="3768" y="1367"/>
                    <a:pt x="4802" y="90"/>
                  </a:cubicBezTo>
                  <a:cubicBezTo>
                    <a:pt x="4797" y="28"/>
                    <a:pt x="4652" y="0"/>
                    <a:pt x="4416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16;p58">
              <a:extLst>
                <a:ext uri="{FF2B5EF4-FFF2-40B4-BE49-F238E27FC236}">
                  <a16:creationId xmlns:a16="http://schemas.microsoft.com/office/drawing/2014/main" id="{8839B785-0E7D-478A-8640-D387E6EF7281}"/>
                </a:ext>
              </a:extLst>
            </p:cNvPr>
            <p:cNvSpPr/>
            <p:nvPr/>
          </p:nvSpPr>
          <p:spPr>
            <a:xfrm>
              <a:off x="3621925" y="2281475"/>
              <a:ext cx="180100" cy="127475"/>
            </a:xfrm>
            <a:custGeom>
              <a:avLst/>
              <a:gdLst/>
              <a:ahLst/>
              <a:cxnLst/>
              <a:rect l="l" t="t" r="r" b="b"/>
              <a:pathLst>
                <a:path w="7204" h="5099" extrusionOk="0">
                  <a:moveTo>
                    <a:pt x="5471" y="1"/>
                  </a:moveTo>
                  <a:cubicBezTo>
                    <a:pt x="4377" y="1065"/>
                    <a:pt x="3131" y="1703"/>
                    <a:pt x="1672" y="1916"/>
                  </a:cubicBezTo>
                  <a:cubicBezTo>
                    <a:pt x="1337" y="1976"/>
                    <a:pt x="1003" y="2007"/>
                    <a:pt x="790" y="2189"/>
                  </a:cubicBezTo>
                  <a:cubicBezTo>
                    <a:pt x="517" y="2372"/>
                    <a:pt x="365" y="2767"/>
                    <a:pt x="274" y="3071"/>
                  </a:cubicBezTo>
                  <a:cubicBezTo>
                    <a:pt x="152" y="3709"/>
                    <a:pt x="0" y="4256"/>
                    <a:pt x="0" y="4864"/>
                  </a:cubicBezTo>
                  <a:cubicBezTo>
                    <a:pt x="620" y="5016"/>
                    <a:pt x="1253" y="5098"/>
                    <a:pt x="1881" y="5098"/>
                  </a:cubicBezTo>
                  <a:cubicBezTo>
                    <a:pt x="2638" y="5098"/>
                    <a:pt x="3389" y="4978"/>
                    <a:pt x="4103" y="4712"/>
                  </a:cubicBezTo>
                  <a:cubicBezTo>
                    <a:pt x="5411" y="4256"/>
                    <a:pt x="6566" y="3283"/>
                    <a:pt x="7204" y="2068"/>
                  </a:cubicBezTo>
                  <a:cubicBezTo>
                    <a:pt x="6839" y="1247"/>
                    <a:pt x="6292" y="487"/>
                    <a:pt x="5471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17;p58">
              <a:extLst>
                <a:ext uri="{FF2B5EF4-FFF2-40B4-BE49-F238E27FC236}">
                  <a16:creationId xmlns:a16="http://schemas.microsoft.com/office/drawing/2014/main" id="{CBD8F956-4472-471D-A1E1-C8E0B78C44AD}"/>
                </a:ext>
              </a:extLst>
            </p:cNvPr>
            <p:cNvSpPr/>
            <p:nvPr/>
          </p:nvSpPr>
          <p:spPr>
            <a:xfrm>
              <a:off x="3628750" y="2319475"/>
              <a:ext cx="76775" cy="89700"/>
            </a:xfrm>
            <a:custGeom>
              <a:avLst/>
              <a:gdLst/>
              <a:ahLst/>
              <a:cxnLst/>
              <a:rect l="l" t="t" r="r" b="b"/>
              <a:pathLst>
                <a:path w="3071" h="3588" extrusionOk="0">
                  <a:moveTo>
                    <a:pt x="3071" y="0"/>
                  </a:moveTo>
                  <a:lnTo>
                    <a:pt x="3071" y="0"/>
                  </a:lnTo>
                  <a:cubicBezTo>
                    <a:pt x="2523" y="213"/>
                    <a:pt x="2007" y="365"/>
                    <a:pt x="1429" y="456"/>
                  </a:cubicBezTo>
                  <a:cubicBezTo>
                    <a:pt x="1125" y="487"/>
                    <a:pt x="791" y="517"/>
                    <a:pt x="548" y="700"/>
                  </a:cubicBezTo>
                  <a:cubicBezTo>
                    <a:pt x="274" y="912"/>
                    <a:pt x="122" y="1277"/>
                    <a:pt x="61" y="1581"/>
                  </a:cubicBezTo>
                  <a:cubicBezTo>
                    <a:pt x="61" y="1611"/>
                    <a:pt x="61" y="1611"/>
                    <a:pt x="1" y="1672"/>
                  </a:cubicBezTo>
                  <a:lnTo>
                    <a:pt x="274" y="3496"/>
                  </a:lnTo>
                  <a:cubicBezTo>
                    <a:pt x="669" y="3557"/>
                    <a:pt x="1034" y="3587"/>
                    <a:pt x="1460" y="3587"/>
                  </a:cubicBezTo>
                  <a:cubicBezTo>
                    <a:pt x="2311" y="2584"/>
                    <a:pt x="2858" y="1307"/>
                    <a:pt x="307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18;p58">
              <a:extLst>
                <a:ext uri="{FF2B5EF4-FFF2-40B4-BE49-F238E27FC236}">
                  <a16:creationId xmlns:a16="http://schemas.microsoft.com/office/drawing/2014/main" id="{AB948596-3B2E-4090-AF94-7FEC6F5327DE}"/>
                </a:ext>
              </a:extLst>
            </p:cNvPr>
            <p:cNvSpPr/>
            <p:nvPr/>
          </p:nvSpPr>
          <p:spPr>
            <a:xfrm>
              <a:off x="2652650" y="1634050"/>
              <a:ext cx="1400900" cy="1363725"/>
            </a:xfrm>
            <a:custGeom>
              <a:avLst/>
              <a:gdLst/>
              <a:ahLst/>
              <a:cxnLst/>
              <a:rect l="l" t="t" r="r" b="b"/>
              <a:pathLst>
                <a:path w="56036" h="54549" extrusionOk="0">
                  <a:moveTo>
                    <a:pt x="52814" y="1"/>
                  </a:moveTo>
                  <a:cubicBezTo>
                    <a:pt x="48589" y="2280"/>
                    <a:pt x="44333" y="4286"/>
                    <a:pt x="40169" y="6566"/>
                  </a:cubicBezTo>
                  <a:cubicBezTo>
                    <a:pt x="39045" y="7174"/>
                    <a:pt x="37920" y="7782"/>
                    <a:pt x="37160" y="8785"/>
                  </a:cubicBezTo>
                  <a:cubicBezTo>
                    <a:pt x="35610" y="10761"/>
                    <a:pt x="35914" y="13527"/>
                    <a:pt x="35883" y="16049"/>
                  </a:cubicBezTo>
                  <a:cubicBezTo>
                    <a:pt x="35823" y="18177"/>
                    <a:pt x="35975" y="21490"/>
                    <a:pt x="33665" y="22433"/>
                  </a:cubicBezTo>
                  <a:cubicBezTo>
                    <a:pt x="32844" y="22767"/>
                    <a:pt x="31871" y="22858"/>
                    <a:pt x="30959" y="22858"/>
                  </a:cubicBezTo>
                  <a:cubicBezTo>
                    <a:pt x="28163" y="22919"/>
                    <a:pt x="25306" y="22706"/>
                    <a:pt x="22601" y="23496"/>
                  </a:cubicBezTo>
                  <a:cubicBezTo>
                    <a:pt x="18983" y="24560"/>
                    <a:pt x="16005" y="27448"/>
                    <a:pt x="14819" y="30974"/>
                  </a:cubicBezTo>
                  <a:cubicBezTo>
                    <a:pt x="14394" y="32220"/>
                    <a:pt x="14211" y="33557"/>
                    <a:pt x="13968" y="34834"/>
                  </a:cubicBezTo>
                  <a:cubicBezTo>
                    <a:pt x="13664" y="36779"/>
                    <a:pt x="13360" y="38755"/>
                    <a:pt x="13056" y="40700"/>
                  </a:cubicBezTo>
                  <a:cubicBezTo>
                    <a:pt x="12722" y="42950"/>
                    <a:pt x="12509" y="46475"/>
                    <a:pt x="10989" y="48178"/>
                  </a:cubicBezTo>
                  <a:cubicBezTo>
                    <a:pt x="9889" y="49405"/>
                    <a:pt x="8155" y="50014"/>
                    <a:pt x="6485" y="50014"/>
                  </a:cubicBezTo>
                  <a:cubicBezTo>
                    <a:pt x="5756" y="50014"/>
                    <a:pt x="5040" y="49898"/>
                    <a:pt x="4394" y="49667"/>
                  </a:cubicBezTo>
                  <a:cubicBezTo>
                    <a:pt x="2874" y="49120"/>
                    <a:pt x="1628" y="47995"/>
                    <a:pt x="837" y="46597"/>
                  </a:cubicBezTo>
                  <a:cubicBezTo>
                    <a:pt x="759" y="46440"/>
                    <a:pt x="618" y="46370"/>
                    <a:pt x="478" y="46370"/>
                  </a:cubicBezTo>
                  <a:cubicBezTo>
                    <a:pt x="239" y="46370"/>
                    <a:pt x="1" y="46575"/>
                    <a:pt x="77" y="46901"/>
                  </a:cubicBezTo>
                  <a:cubicBezTo>
                    <a:pt x="108" y="47083"/>
                    <a:pt x="138" y="47296"/>
                    <a:pt x="229" y="47509"/>
                  </a:cubicBezTo>
                  <a:cubicBezTo>
                    <a:pt x="716" y="49272"/>
                    <a:pt x="1293" y="51187"/>
                    <a:pt x="2631" y="52463"/>
                  </a:cubicBezTo>
                  <a:cubicBezTo>
                    <a:pt x="4165" y="53910"/>
                    <a:pt x="6176" y="54549"/>
                    <a:pt x="8253" y="54549"/>
                  </a:cubicBezTo>
                  <a:cubicBezTo>
                    <a:pt x="10498" y="54549"/>
                    <a:pt x="12819" y="53803"/>
                    <a:pt x="14698" y="52524"/>
                  </a:cubicBezTo>
                  <a:lnTo>
                    <a:pt x="21658" y="45837"/>
                  </a:lnTo>
                  <a:cubicBezTo>
                    <a:pt x="23816" y="44196"/>
                    <a:pt x="26248" y="44135"/>
                    <a:pt x="28649" y="43132"/>
                  </a:cubicBezTo>
                  <a:cubicBezTo>
                    <a:pt x="31051" y="42098"/>
                    <a:pt x="33209" y="40548"/>
                    <a:pt x="35002" y="38664"/>
                  </a:cubicBezTo>
                  <a:cubicBezTo>
                    <a:pt x="40929" y="32433"/>
                    <a:pt x="43969" y="23952"/>
                    <a:pt x="41233" y="15472"/>
                  </a:cubicBezTo>
                  <a:cubicBezTo>
                    <a:pt x="44485" y="14530"/>
                    <a:pt x="55762" y="11369"/>
                    <a:pt x="56036" y="9271"/>
                  </a:cubicBezTo>
                  <a:cubicBezTo>
                    <a:pt x="56036" y="9271"/>
                    <a:pt x="49045" y="9271"/>
                    <a:pt x="45823" y="9545"/>
                  </a:cubicBezTo>
                  <a:cubicBezTo>
                    <a:pt x="49166" y="6688"/>
                    <a:pt x="52388" y="3891"/>
                    <a:pt x="55701" y="943"/>
                  </a:cubicBezTo>
                  <a:cubicBezTo>
                    <a:pt x="54881" y="396"/>
                    <a:pt x="53847" y="31"/>
                    <a:pt x="52814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19;p58">
              <a:extLst>
                <a:ext uri="{FF2B5EF4-FFF2-40B4-BE49-F238E27FC236}">
                  <a16:creationId xmlns:a16="http://schemas.microsoft.com/office/drawing/2014/main" id="{1532DFB7-BE02-4A06-BC6C-0DA7D82168C6}"/>
                </a:ext>
              </a:extLst>
            </p:cNvPr>
            <p:cNvSpPr/>
            <p:nvPr/>
          </p:nvSpPr>
          <p:spPr>
            <a:xfrm>
              <a:off x="3327075" y="2453975"/>
              <a:ext cx="209000" cy="473200"/>
            </a:xfrm>
            <a:custGeom>
              <a:avLst/>
              <a:gdLst/>
              <a:ahLst/>
              <a:cxnLst/>
              <a:rect l="l" t="t" r="r" b="b"/>
              <a:pathLst>
                <a:path w="8360" h="18928" extrusionOk="0">
                  <a:moveTo>
                    <a:pt x="5563" y="0"/>
                  </a:moveTo>
                  <a:cubicBezTo>
                    <a:pt x="4560" y="31"/>
                    <a:pt x="4195" y="396"/>
                    <a:pt x="3435" y="1034"/>
                  </a:cubicBezTo>
                  <a:cubicBezTo>
                    <a:pt x="2675" y="1672"/>
                    <a:pt x="2007" y="2462"/>
                    <a:pt x="1490" y="3314"/>
                  </a:cubicBezTo>
                  <a:cubicBezTo>
                    <a:pt x="882" y="4225"/>
                    <a:pt x="456" y="5137"/>
                    <a:pt x="1" y="6080"/>
                  </a:cubicBezTo>
                  <a:cubicBezTo>
                    <a:pt x="1672" y="8025"/>
                    <a:pt x="3435" y="10031"/>
                    <a:pt x="4074" y="12493"/>
                  </a:cubicBezTo>
                  <a:cubicBezTo>
                    <a:pt x="4560" y="14438"/>
                    <a:pt x="4378" y="16596"/>
                    <a:pt x="5411" y="18359"/>
                  </a:cubicBezTo>
                  <a:cubicBezTo>
                    <a:pt x="5472" y="18511"/>
                    <a:pt x="5715" y="18633"/>
                    <a:pt x="5867" y="18633"/>
                  </a:cubicBezTo>
                  <a:cubicBezTo>
                    <a:pt x="6880" y="18702"/>
                    <a:pt x="6812" y="18928"/>
                    <a:pt x="7313" y="18928"/>
                  </a:cubicBezTo>
                  <a:cubicBezTo>
                    <a:pt x="7474" y="18928"/>
                    <a:pt x="7693" y="18905"/>
                    <a:pt x="8025" y="18846"/>
                  </a:cubicBezTo>
                  <a:cubicBezTo>
                    <a:pt x="6110" y="16992"/>
                    <a:pt x="7751" y="13496"/>
                    <a:pt x="7873" y="10821"/>
                  </a:cubicBezTo>
                  <a:cubicBezTo>
                    <a:pt x="7934" y="8146"/>
                    <a:pt x="8359" y="5411"/>
                    <a:pt x="7599" y="2858"/>
                  </a:cubicBezTo>
                  <a:cubicBezTo>
                    <a:pt x="7265" y="1703"/>
                    <a:pt x="6627" y="578"/>
                    <a:pt x="5563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20;p58">
              <a:extLst>
                <a:ext uri="{FF2B5EF4-FFF2-40B4-BE49-F238E27FC236}">
                  <a16:creationId xmlns:a16="http://schemas.microsoft.com/office/drawing/2014/main" id="{F77CF869-7474-4E83-9F66-0EDFBD5AF4E6}"/>
                </a:ext>
              </a:extLst>
            </p:cNvPr>
            <p:cNvSpPr/>
            <p:nvPr/>
          </p:nvSpPr>
          <p:spPr>
            <a:xfrm>
              <a:off x="3965375" y="1649625"/>
              <a:ext cx="21300" cy="10300"/>
            </a:xfrm>
            <a:custGeom>
              <a:avLst/>
              <a:gdLst/>
              <a:ahLst/>
              <a:cxnLst/>
              <a:rect l="l" t="t" r="r" b="b"/>
              <a:pathLst>
                <a:path w="852" h="412" extrusionOk="0">
                  <a:moveTo>
                    <a:pt x="381" y="1"/>
                  </a:moveTo>
                  <a:cubicBezTo>
                    <a:pt x="305" y="1"/>
                    <a:pt x="229" y="16"/>
                    <a:pt x="153" y="46"/>
                  </a:cubicBezTo>
                  <a:cubicBezTo>
                    <a:pt x="1" y="46"/>
                    <a:pt x="1" y="259"/>
                    <a:pt x="153" y="350"/>
                  </a:cubicBezTo>
                  <a:cubicBezTo>
                    <a:pt x="274" y="381"/>
                    <a:pt x="426" y="411"/>
                    <a:pt x="548" y="411"/>
                  </a:cubicBezTo>
                  <a:cubicBezTo>
                    <a:pt x="730" y="411"/>
                    <a:pt x="852" y="77"/>
                    <a:pt x="609" y="46"/>
                  </a:cubicBezTo>
                  <a:cubicBezTo>
                    <a:pt x="533" y="16"/>
                    <a:pt x="457" y="1"/>
                    <a:pt x="381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21;p58">
              <a:extLst>
                <a:ext uri="{FF2B5EF4-FFF2-40B4-BE49-F238E27FC236}">
                  <a16:creationId xmlns:a16="http://schemas.microsoft.com/office/drawing/2014/main" id="{FF44F437-2371-4807-AA9D-7EBE5BEC81EB}"/>
                </a:ext>
              </a:extLst>
            </p:cNvPr>
            <p:cNvSpPr/>
            <p:nvPr/>
          </p:nvSpPr>
          <p:spPr>
            <a:xfrm>
              <a:off x="3049850" y="2286325"/>
              <a:ext cx="148075" cy="160475"/>
            </a:xfrm>
            <a:custGeom>
              <a:avLst/>
              <a:gdLst/>
              <a:ahLst/>
              <a:cxnLst/>
              <a:rect l="l" t="t" r="r" b="b"/>
              <a:pathLst>
                <a:path w="5923" h="6419" extrusionOk="0">
                  <a:moveTo>
                    <a:pt x="4209" y="1"/>
                  </a:moveTo>
                  <a:cubicBezTo>
                    <a:pt x="1811" y="1"/>
                    <a:pt x="0" y="3271"/>
                    <a:pt x="117" y="5369"/>
                  </a:cubicBezTo>
                  <a:cubicBezTo>
                    <a:pt x="117" y="5673"/>
                    <a:pt x="177" y="5977"/>
                    <a:pt x="390" y="6220"/>
                  </a:cubicBezTo>
                  <a:cubicBezTo>
                    <a:pt x="530" y="6359"/>
                    <a:pt x="718" y="6419"/>
                    <a:pt x="917" y="6419"/>
                  </a:cubicBezTo>
                  <a:cubicBezTo>
                    <a:pt x="1240" y="6419"/>
                    <a:pt x="1593" y="6263"/>
                    <a:pt x="1819" y="6038"/>
                  </a:cubicBezTo>
                  <a:cubicBezTo>
                    <a:pt x="2214" y="5643"/>
                    <a:pt x="2396" y="5156"/>
                    <a:pt x="2731" y="4731"/>
                  </a:cubicBezTo>
                  <a:cubicBezTo>
                    <a:pt x="3156" y="4244"/>
                    <a:pt x="3673" y="3910"/>
                    <a:pt x="4251" y="3515"/>
                  </a:cubicBezTo>
                  <a:cubicBezTo>
                    <a:pt x="4767" y="3181"/>
                    <a:pt x="5314" y="2755"/>
                    <a:pt x="5618" y="2178"/>
                  </a:cubicBezTo>
                  <a:cubicBezTo>
                    <a:pt x="5922" y="1630"/>
                    <a:pt x="5922" y="810"/>
                    <a:pt x="5436" y="415"/>
                  </a:cubicBezTo>
                  <a:cubicBezTo>
                    <a:pt x="5162" y="171"/>
                    <a:pt x="4858" y="50"/>
                    <a:pt x="4524" y="19"/>
                  </a:cubicBezTo>
                  <a:cubicBezTo>
                    <a:pt x="4418" y="7"/>
                    <a:pt x="4313" y="1"/>
                    <a:pt x="4209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22;p58">
              <a:extLst>
                <a:ext uri="{FF2B5EF4-FFF2-40B4-BE49-F238E27FC236}">
                  <a16:creationId xmlns:a16="http://schemas.microsoft.com/office/drawing/2014/main" id="{A4B33302-5688-4F76-9FA1-F20413E33A98}"/>
                </a:ext>
              </a:extLst>
            </p:cNvPr>
            <p:cNvSpPr/>
            <p:nvPr/>
          </p:nvSpPr>
          <p:spPr>
            <a:xfrm>
              <a:off x="3570250" y="1854625"/>
              <a:ext cx="51700" cy="65550"/>
            </a:xfrm>
            <a:custGeom>
              <a:avLst/>
              <a:gdLst/>
              <a:ahLst/>
              <a:cxnLst/>
              <a:rect l="l" t="t" r="r" b="b"/>
              <a:pathLst>
                <a:path w="2068" h="2622" extrusionOk="0">
                  <a:moveTo>
                    <a:pt x="1435" y="0"/>
                  </a:moveTo>
                  <a:cubicBezTo>
                    <a:pt x="1113" y="0"/>
                    <a:pt x="756" y="298"/>
                    <a:pt x="514" y="588"/>
                  </a:cubicBezTo>
                  <a:lnTo>
                    <a:pt x="514" y="588"/>
                  </a:lnTo>
                  <a:lnTo>
                    <a:pt x="699" y="357"/>
                  </a:lnTo>
                  <a:lnTo>
                    <a:pt x="699" y="357"/>
                  </a:lnTo>
                  <a:cubicBezTo>
                    <a:pt x="243" y="843"/>
                    <a:pt x="0" y="1482"/>
                    <a:pt x="0" y="2181"/>
                  </a:cubicBezTo>
                  <a:cubicBezTo>
                    <a:pt x="0" y="2333"/>
                    <a:pt x="31" y="2515"/>
                    <a:pt x="183" y="2576"/>
                  </a:cubicBezTo>
                  <a:cubicBezTo>
                    <a:pt x="228" y="2606"/>
                    <a:pt x="281" y="2622"/>
                    <a:pt x="335" y="2622"/>
                  </a:cubicBezTo>
                  <a:cubicBezTo>
                    <a:pt x="388" y="2622"/>
                    <a:pt x="441" y="2606"/>
                    <a:pt x="486" y="2576"/>
                  </a:cubicBezTo>
                  <a:cubicBezTo>
                    <a:pt x="1216" y="2394"/>
                    <a:pt x="1794" y="1786"/>
                    <a:pt x="1976" y="1026"/>
                  </a:cubicBezTo>
                  <a:cubicBezTo>
                    <a:pt x="2067" y="691"/>
                    <a:pt x="2006" y="266"/>
                    <a:pt x="1702" y="84"/>
                  </a:cubicBezTo>
                  <a:cubicBezTo>
                    <a:pt x="1619" y="26"/>
                    <a:pt x="1528" y="0"/>
                    <a:pt x="143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23;p58">
              <a:extLst>
                <a:ext uri="{FF2B5EF4-FFF2-40B4-BE49-F238E27FC236}">
                  <a16:creationId xmlns:a16="http://schemas.microsoft.com/office/drawing/2014/main" id="{3CED74E2-7847-4FA7-8013-A46D94BBE5B9}"/>
                </a:ext>
              </a:extLst>
            </p:cNvPr>
            <p:cNvSpPr/>
            <p:nvPr/>
          </p:nvSpPr>
          <p:spPr>
            <a:xfrm>
              <a:off x="3620825" y="1820825"/>
              <a:ext cx="30000" cy="14875"/>
            </a:xfrm>
            <a:custGeom>
              <a:avLst/>
              <a:gdLst/>
              <a:ahLst/>
              <a:cxnLst/>
              <a:rect l="l" t="t" r="r" b="b"/>
              <a:pathLst>
                <a:path w="1200" h="595" extrusionOk="0">
                  <a:moveTo>
                    <a:pt x="647" y="1"/>
                  </a:moveTo>
                  <a:cubicBezTo>
                    <a:pt x="499" y="1"/>
                    <a:pt x="350" y="42"/>
                    <a:pt x="226" y="129"/>
                  </a:cubicBezTo>
                  <a:lnTo>
                    <a:pt x="287" y="250"/>
                  </a:lnTo>
                  <a:cubicBezTo>
                    <a:pt x="261" y="215"/>
                    <a:pt x="225" y="200"/>
                    <a:pt x="189" y="200"/>
                  </a:cubicBezTo>
                  <a:cubicBezTo>
                    <a:pt x="97" y="200"/>
                    <a:pt x="1" y="294"/>
                    <a:pt x="44" y="402"/>
                  </a:cubicBezTo>
                  <a:cubicBezTo>
                    <a:pt x="186" y="531"/>
                    <a:pt x="371" y="594"/>
                    <a:pt x="557" y="594"/>
                  </a:cubicBezTo>
                  <a:cubicBezTo>
                    <a:pt x="808" y="594"/>
                    <a:pt x="1059" y="478"/>
                    <a:pt x="1199" y="250"/>
                  </a:cubicBezTo>
                  <a:cubicBezTo>
                    <a:pt x="1073" y="88"/>
                    <a:pt x="861" y="1"/>
                    <a:pt x="647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24;p58">
              <a:extLst>
                <a:ext uri="{FF2B5EF4-FFF2-40B4-BE49-F238E27FC236}">
                  <a16:creationId xmlns:a16="http://schemas.microsoft.com/office/drawing/2014/main" id="{755A1E8A-491C-473D-B556-1FCA67D4F8CC}"/>
                </a:ext>
              </a:extLst>
            </p:cNvPr>
            <p:cNvSpPr/>
            <p:nvPr/>
          </p:nvSpPr>
          <p:spPr>
            <a:xfrm>
              <a:off x="3169175" y="2237950"/>
              <a:ext cx="93325" cy="51150"/>
            </a:xfrm>
            <a:custGeom>
              <a:avLst/>
              <a:gdLst/>
              <a:ahLst/>
              <a:cxnLst/>
              <a:rect l="l" t="t" r="r" b="b"/>
              <a:pathLst>
                <a:path w="3733" h="2046" extrusionOk="0">
                  <a:moveTo>
                    <a:pt x="2308" y="0"/>
                  </a:moveTo>
                  <a:cubicBezTo>
                    <a:pt x="1266" y="0"/>
                    <a:pt x="0" y="903"/>
                    <a:pt x="1180" y="1681"/>
                  </a:cubicBezTo>
                  <a:cubicBezTo>
                    <a:pt x="1514" y="1924"/>
                    <a:pt x="1940" y="2046"/>
                    <a:pt x="2365" y="2046"/>
                  </a:cubicBezTo>
                  <a:cubicBezTo>
                    <a:pt x="2669" y="2046"/>
                    <a:pt x="3003" y="1954"/>
                    <a:pt x="3247" y="1772"/>
                  </a:cubicBezTo>
                  <a:cubicBezTo>
                    <a:pt x="3733" y="1316"/>
                    <a:pt x="3459" y="435"/>
                    <a:pt x="2912" y="131"/>
                  </a:cubicBezTo>
                  <a:cubicBezTo>
                    <a:pt x="2737" y="41"/>
                    <a:pt x="2528" y="0"/>
                    <a:pt x="230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25;p58">
              <a:extLst>
                <a:ext uri="{FF2B5EF4-FFF2-40B4-BE49-F238E27FC236}">
                  <a16:creationId xmlns:a16="http://schemas.microsoft.com/office/drawing/2014/main" id="{BB204C4F-E976-4523-86A3-E4DC0E7C0523}"/>
                </a:ext>
              </a:extLst>
            </p:cNvPr>
            <p:cNvSpPr/>
            <p:nvPr/>
          </p:nvSpPr>
          <p:spPr>
            <a:xfrm>
              <a:off x="3207775" y="2311650"/>
              <a:ext cx="104900" cy="66375"/>
            </a:xfrm>
            <a:custGeom>
              <a:avLst/>
              <a:gdLst/>
              <a:ahLst/>
              <a:cxnLst/>
              <a:rect l="l" t="t" r="r" b="b"/>
              <a:pathLst>
                <a:path w="4196" h="2655" extrusionOk="0">
                  <a:moveTo>
                    <a:pt x="2186" y="0"/>
                  </a:moveTo>
                  <a:cubicBezTo>
                    <a:pt x="1656" y="0"/>
                    <a:pt x="1115" y="162"/>
                    <a:pt x="760" y="496"/>
                  </a:cubicBezTo>
                  <a:cubicBezTo>
                    <a:pt x="0" y="1104"/>
                    <a:pt x="365" y="1864"/>
                    <a:pt x="1003" y="2320"/>
                  </a:cubicBezTo>
                  <a:cubicBezTo>
                    <a:pt x="1342" y="2545"/>
                    <a:pt x="1763" y="2655"/>
                    <a:pt x="2185" y="2655"/>
                  </a:cubicBezTo>
                  <a:cubicBezTo>
                    <a:pt x="2445" y="2655"/>
                    <a:pt x="2706" y="2613"/>
                    <a:pt x="2949" y="2532"/>
                  </a:cubicBezTo>
                  <a:cubicBezTo>
                    <a:pt x="3283" y="2441"/>
                    <a:pt x="3648" y="2228"/>
                    <a:pt x="3830" y="1924"/>
                  </a:cubicBezTo>
                  <a:cubicBezTo>
                    <a:pt x="4195" y="1256"/>
                    <a:pt x="3648" y="344"/>
                    <a:pt x="2888" y="101"/>
                  </a:cubicBezTo>
                  <a:cubicBezTo>
                    <a:pt x="2669" y="34"/>
                    <a:pt x="2428" y="0"/>
                    <a:pt x="218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26;p58">
              <a:extLst>
                <a:ext uri="{FF2B5EF4-FFF2-40B4-BE49-F238E27FC236}">
                  <a16:creationId xmlns:a16="http://schemas.microsoft.com/office/drawing/2014/main" id="{3D5CC916-9BE7-4638-969F-68E69F1FFF26}"/>
                </a:ext>
              </a:extLst>
            </p:cNvPr>
            <p:cNvSpPr/>
            <p:nvPr/>
          </p:nvSpPr>
          <p:spPr>
            <a:xfrm>
              <a:off x="3293650" y="2221825"/>
              <a:ext cx="143625" cy="62400"/>
            </a:xfrm>
            <a:custGeom>
              <a:avLst/>
              <a:gdLst/>
              <a:ahLst/>
              <a:cxnLst/>
              <a:rect l="l" t="t" r="r" b="b"/>
              <a:pathLst>
                <a:path w="5745" h="2496" extrusionOk="0">
                  <a:moveTo>
                    <a:pt x="2129" y="0"/>
                  </a:moveTo>
                  <a:cubicBezTo>
                    <a:pt x="1659" y="0"/>
                    <a:pt x="1180" y="94"/>
                    <a:pt x="730" y="198"/>
                  </a:cubicBezTo>
                  <a:cubicBezTo>
                    <a:pt x="578" y="259"/>
                    <a:pt x="426" y="289"/>
                    <a:pt x="304" y="350"/>
                  </a:cubicBezTo>
                  <a:cubicBezTo>
                    <a:pt x="152" y="472"/>
                    <a:pt x="91" y="654"/>
                    <a:pt x="91" y="867"/>
                  </a:cubicBezTo>
                  <a:cubicBezTo>
                    <a:pt x="0" y="1384"/>
                    <a:pt x="395" y="1931"/>
                    <a:pt x="851" y="2174"/>
                  </a:cubicBezTo>
                  <a:cubicBezTo>
                    <a:pt x="1218" y="2394"/>
                    <a:pt x="1643" y="2496"/>
                    <a:pt x="2080" y="2496"/>
                  </a:cubicBezTo>
                  <a:cubicBezTo>
                    <a:pt x="2187" y="2496"/>
                    <a:pt x="2294" y="2490"/>
                    <a:pt x="2401" y="2478"/>
                  </a:cubicBezTo>
                  <a:cubicBezTo>
                    <a:pt x="3404" y="2447"/>
                    <a:pt x="4377" y="2174"/>
                    <a:pt x="5259" y="1718"/>
                  </a:cubicBezTo>
                  <a:cubicBezTo>
                    <a:pt x="5380" y="1657"/>
                    <a:pt x="5532" y="1566"/>
                    <a:pt x="5593" y="1414"/>
                  </a:cubicBezTo>
                  <a:cubicBezTo>
                    <a:pt x="5745" y="1110"/>
                    <a:pt x="5411" y="745"/>
                    <a:pt x="5107" y="593"/>
                  </a:cubicBezTo>
                  <a:cubicBezTo>
                    <a:pt x="4456" y="216"/>
                    <a:pt x="3690" y="12"/>
                    <a:pt x="2927" y="12"/>
                  </a:cubicBezTo>
                  <a:cubicBezTo>
                    <a:pt x="2802" y="12"/>
                    <a:pt x="2676" y="17"/>
                    <a:pt x="2551" y="28"/>
                  </a:cubicBezTo>
                  <a:lnTo>
                    <a:pt x="2551" y="28"/>
                  </a:lnTo>
                  <a:cubicBezTo>
                    <a:pt x="2412" y="9"/>
                    <a:pt x="2271" y="0"/>
                    <a:pt x="212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27;p58">
              <a:extLst>
                <a:ext uri="{FF2B5EF4-FFF2-40B4-BE49-F238E27FC236}">
                  <a16:creationId xmlns:a16="http://schemas.microsoft.com/office/drawing/2014/main" id="{D56ACC0A-B84C-45F7-8CF9-67B99BE3CC06}"/>
                </a:ext>
              </a:extLst>
            </p:cNvPr>
            <p:cNvSpPr/>
            <p:nvPr/>
          </p:nvSpPr>
          <p:spPr>
            <a:xfrm>
              <a:off x="2960800" y="275687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1221" y="1"/>
                  </a:moveTo>
                  <a:cubicBezTo>
                    <a:pt x="986" y="1"/>
                    <a:pt x="763" y="109"/>
                    <a:pt x="639" y="316"/>
                  </a:cubicBezTo>
                  <a:cubicBezTo>
                    <a:pt x="305" y="772"/>
                    <a:pt x="183" y="1350"/>
                    <a:pt x="62" y="1897"/>
                  </a:cubicBezTo>
                  <a:cubicBezTo>
                    <a:pt x="31" y="2201"/>
                    <a:pt x="1" y="2535"/>
                    <a:pt x="62" y="2869"/>
                  </a:cubicBezTo>
                  <a:cubicBezTo>
                    <a:pt x="183" y="3173"/>
                    <a:pt x="457" y="3417"/>
                    <a:pt x="791" y="3417"/>
                  </a:cubicBezTo>
                  <a:cubicBezTo>
                    <a:pt x="1095" y="3386"/>
                    <a:pt x="1308" y="3173"/>
                    <a:pt x="1460" y="2930"/>
                  </a:cubicBezTo>
                  <a:cubicBezTo>
                    <a:pt x="1764" y="2414"/>
                    <a:pt x="1977" y="1806"/>
                    <a:pt x="2037" y="1198"/>
                  </a:cubicBezTo>
                  <a:cubicBezTo>
                    <a:pt x="2068" y="742"/>
                    <a:pt x="2007" y="286"/>
                    <a:pt x="1551" y="73"/>
                  </a:cubicBezTo>
                  <a:cubicBezTo>
                    <a:pt x="1444" y="25"/>
                    <a:pt x="1332" y="1"/>
                    <a:pt x="122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28;p58">
              <a:extLst>
                <a:ext uri="{FF2B5EF4-FFF2-40B4-BE49-F238E27FC236}">
                  <a16:creationId xmlns:a16="http://schemas.microsoft.com/office/drawing/2014/main" id="{0265D7CF-D97B-4C4A-94D5-4CA2954E38B7}"/>
                </a:ext>
              </a:extLst>
            </p:cNvPr>
            <p:cNvSpPr/>
            <p:nvPr/>
          </p:nvSpPr>
          <p:spPr>
            <a:xfrm>
              <a:off x="2912925" y="2834825"/>
              <a:ext cx="41825" cy="34100"/>
            </a:xfrm>
            <a:custGeom>
              <a:avLst/>
              <a:gdLst/>
              <a:ahLst/>
              <a:cxnLst/>
              <a:rect l="l" t="t" r="r" b="b"/>
              <a:pathLst>
                <a:path w="1673" h="1364" extrusionOk="0">
                  <a:moveTo>
                    <a:pt x="1480" y="0"/>
                  </a:moveTo>
                  <a:cubicBezTo>
                    <a:pt x="1436" y="0"/>
                    <a:pt x="1394" y="17"/>
                    <a:pt x="1369" y="55"/>
                  </a:cubicBezTo>
                  <a:lnTo>
                    <a:pt x="1217" y="116"/>
                  </a:lnTo>
                  <a:cubicBezTo>
                    <a:pt x="882" y="299"/>
                    <a:pt x="578" y="542"/>
                    <a:pt x="274" y="755"/>
                  </a:cubicBezTo>
                  <a:cubicBezTo>
                    <a:pt x="122" y="876"/>
                    <a:pt x="1" y="1028"/>
                    <a:pt x="31" y="1180"/>
                  </a:cubicBezTo>
                  <a:cubicBezTo>
                    <a:pt x="92" y="1302"/>
                    <a:pt x="244" y="1362"/>
                    <a:pt x="366" y="1362"/>
                  </a:cubicBezTo>
                  <a:cubicBezTo>
                    <a:pt x="386" y="1363"/>
                    <a:pt x="406" y="1364"/>
                    <a:pt x="426" y="1364"/>
                  </a:cubicBezTo>
                  <a:cubicBezTo>
                    <a:pt x="1038" y="1364"/>
                    <a:pt x="1555" y="919"/>
                    <a:pt x="1673" y="359"/>
                  </a:cubicBezTo>
                  <a:cubicBezTo>
                    <a:pt x="1673" y="238"/>
                    <a:pt x="1673" y="147"/>
                    <a:pt x="1642" y="86"/>
                  </a:cubicBezTo>
                  <a:cubicBezTo>
                    <a:pt x="1607" y="33"/>
                    <a:pt x="1541" y="0"/>
                    <a:pt x="148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29;p58">
              <a:extLst>
                <a:ext uri="{FF2B5EF4-FFF2-40B4-BE49-F238E27FC236}">
                  <a16:creationId xmlns:a16="http://schemas.microsoft.com/office/drawing/2014/main" id="{D33478D7-7A57-4800-8A49-2E6508D44568}"/>
                </a:ext>
              </a:extLst>
            </p:cNvPr>
            <p:cNvSpPr/>
            <p:nvPr/>
          </p:nvSpPr>
          <p:spPr>
            <a:xfrm>
              <a:off x="2957775" y="2845275"/>
              <a:ext cx="21300" cy="27225"/>
            </a:xfrm>
            <a:custGeom>
              <a:avLst/>
              <a:gdLst/>
              <a:ahLst/>
              <a:cxnLst/>
              <a:rect l="l" t="t" r="r" b="b"/>
              <a:pathLst>
                <a:path w="852" h="1089" extrusionOk="0">
                  <a:moveTo>
                    <a:pt x="532" y="1"/>
                  </a:moveTo>
                  <a:cubicBezTo>
                    <a:pt x="485" y="1"/>
                    <a:pt x="438" y="11"/>
                    <a:pt x="395" y="33"/>
                  </a:cubicBezTo>
                  <a:lnTo>
                    <a:pt x="365" y="245"/>
                  </a:lnTo>
                  <a:cubicBezTo>
                    <a:pt x="348" y="234"/>
                    <a:pt x="332" y="229"/>
                    <a:pt x="315" y="229"/>
                  </a:cubicBezTo>
                  <a:cubicBezTo>
                    <a:pt x="242" y="229"/>
                    <a:pt x="177" y="328"/>
                    <a:pt x="152" y="428"/>
                  </a:cubicBezTo>
                  <a:cubicBezTo>
                    <a:pt x="61" y="580"/>
                    <a:pt x="0" y="792"/>
                    <a:pt x="91" y="944"/>
                  </a:cubicBezTo>
                  <a:cubicBezTo>
                    <a:pt x="152" y="1051"/>
                    <a:pt x="251" y="1089"/>
                    <a:pt x="354" y="1089"/>
                  </a:cubicBezTo>
                  <a:cubicBezTo>
                    <a:pt x="456" y="1089"/>
                    <a:pt x="563" y="1051"/>
                    <a:pt x="639" y="1005"/>
                  </a:cubicBezTo>
                  <a:cubicBezTo>
                    <a:pt x="791" y="853"/>
                    <a:pt x="851" y="640"/>
                    <a:pt x="851" y="428"/>
                  </a:cubicBezTo>
                  <a:cubicBezTo>
                    <a:pt x="851" y="306"/>
                    <a:pt x="821" y="154"/>
                    <a:pt x="760" y="93"/>
                  </a:cubicBezTo>
                  <a:cubicBezTo>
                    <a:pt x="701" y="34"/>
                    <a:pt x="617" y="1"/>
                    <a:pt x="532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30;p58">
              <a:extLst>
                <a:ext uri="{FF2B5EF4-FFF2-40B4-BE49-F238E27FC236}">
                  <a16:creationId xmlns:a16="http://schemas.microsoft.com/office/drawing/2014/main" id="{28E2986A-5F66-4DF1-9CD8-97BDD077F2BD}"/>
                </a:ext>
              </a:extLst>
            </p:cNvPr>
            <p:cNvSpPr/>
            <p:nvPr/>
          </p:nvSpPr>
          <p:spPr>
            <a:xfrm>
              <a:off x="3315675" y="2601400"/>
              <a:ext cx="82850" cy="96525"/>
            </a:xfrm>
            <a:custGeom>
              <a:avLst/>
              <a:gdLst/>
              <a:ahLst/>
              <a:cxnLst/>
              <a:rect l="l" t="t" r="r" b="b"/>
              <a:pathLst>
                <a:path w="3314" h="3861" extrusionOk="0">
                  <a:moveTo>
                    <a:pt x="1" y="0"/>
                  </a:moveTo>
                  <a:cubicBezTo>
                    <a:pt x="1034" y="1186"/>
                    <a:pt x="3314" y="3860"/>
                    <a:pt x="3314" y="3860"/>
                  </a:cubicBezTo>
                  <a:cubicBezTo>
                    <a:pt x="1399" y="45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31;p58">
              <a:extLst>
                <a:ext uri="{FF2B5EF4-FFF2-40B4-BE49-F238E27FC236}">
                  <a16:creationId xmlns:a16="http://schemas.microsoft.com/office/drawing/2014/main" id="{A50B7DF0-CE2F-43B2-83D0-73D70477E619}"/>
                </a:ext>
              </a:extLst>
            </p:cNvPr>
            <p:cNvSpPr/>
            <p:nvPr/>
          </p:nvSpPr>
          <p:spPr>
            <a:xfrm>
              <a:off x="3463850" y="2457025"/>
              <a:ext cx="63850" cy="142125"/>
            </a:xfrm>
            <a:custGeom>
              <a:avLst/>
              <a:gdLst/>
              <a:ahLst/>
              <a:cxnLst/>
              <a:rect l="l" t="t" r="r" b="b"/>
              <a:pathLst>
                <a:path w="2554" h="5685" extrusionOk="0">
                  <a:moveTo>
                    <a:pt x="1" y="0"/>
                  </a:moveTo>
                  <a:cubicBezTo>
                    <a:pt x="1" y="0"/>
                    <a:pt x="639" y="487"/>
                    <a:pt x="1460" y="2280"/>
                  </a:cubicBezTo>
                  <a:cubicBezTo>
                    <a:pt x="1794" y="3040"/>
                    <a:pt x="2554" y="5684"/>
                    <a:pt x="2554" y="5684"/>
                  </a:cubicBezTo>
                  <a:cubicBezTo>
                    <a:pt x="2524" y="4742"/>
                    <a:pt x="2311" y="1489"/>
                    <a:pt x="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32;p58">
              <a:extLst>
                <a:ext uri="{FF2B5EF4-FFF2-40B4-BE49-F238E27FC236}">
                  <a16:creationId xmlns:a16="http://schemas.microsoft.com/office/drawing/2014/main" id="{962D1A10-8F01-47CC-9451-C7C522E65BAD}"/>
                </a:ext>
              </a:extLst>
            </p:cNvPr>
            <p:cNvSpPr/>
            <p:nvPr/>
          </p:nvSpPr>
          <p:spPr>
            <a:xfrm>
              <a:off x="3539075" y="2340750"/>
              <a:ext cx="297925" cy="198425"/>
            </a:xfrm>
            <a:custGeom>
              <a:avLst/>
              <a:gdLst/>
              <a:ahLst/>
              <a:cxnLst/>
              <a:rect l="l" t="t" r="r" b="b"/>
              <a:pathLst>
                <a:path w="11917" h="7937" extrusionOk="0">
                  <a:moveTo>
                    <a:pt x="2615" y="1"/>
                  </a:moveTo>
                  <a:cubicBezTo>
                    <a:pt x="1369" y="1216"/>
                    <a:pt x="639" y="2523"/>
                    <a:pt x="1" y="4165"/>
                  </a:cubicBezTo>
                  <a:cubicBezTo>
                    <a:pt x="761" y="5745"/>
                    <a:pt x="1855" y="7356"/>
                    <a:pt x="3527" y="7812"/>
                  </a:cubicBezTo>
                  <a:cubicBezTo>
                    <a:pt x="3858" y="7901"/>
                    <a:pt x="4194" y="7937"/>
                    <a:pt x="4531" y="7937"/>
                  </a:cubicBezTo>
                  <a:cubicBezTo>
                    <a:pt x="5120" y="7937"/>
                    <a:pt x="5713" y="7826"/>
                    <a:pt x="6293" y="7691"/>
                  </a:cubicBezTo>
                  <a:cubicBezTo>
                    <a:pt x="8329" y="7143"/>
                    <a:pt x="10153" y="6049"/>
                    <a:pt x="11916" y="4985"/>
                  </a:cubicBezTo>
                  <a:cubicBezTo>
                    <a:pt x="11855" y="4165"/>
                    <a:pt x="11703" y="2706"/>
                    <a:pt x="11035" y="2189"/>
                  </a:cubicBezTo>
                  <a:cubicBezTo>
                    <a:pt x="10249" y="2655"/>
                    <a:pt x="8851" y="3287"/>
                    <a:pt x="7880" y="3287"/>
                  </a:cubicBezTo>
                  <a:cubicBezTo>
                    <a:pt x="7836" y="3287"/>
                    <a:pt x="7793" y="3286"/>
                    <a:pt x="7752" y="3283"/>
                  </a:cubicBezTo>
                  <a:cubicBezTo>
                    <a:pt x="6718" y="3192"/>
                    <a:pt x="5685" y="3101"/>
                    <a:pt x="4803" y="2584"/>
                  </a:cubicBezTo>
                  <a:cubicBezTo>
                    <a:pt x="3800" y="2067"/>
                    <a:pt x="2919" y="1125"/>
                    <a:pt x="2615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33;p58">
              <a:extLst>
                <a:ext uri="{FF2B5EF4-FFF2-40B4-BE49-F238E27FC236}">
                  <a16:creationId xmlns:a16="http://schemas.microsoft.com/office/drawing/2014/main" id="{7699B5B0-352C-46E8-B859-7B7CA387497C}"/>
                </a:ext>
              </a:extLst>
            </p:cNvPr>
            <p:cNvSpPr/>
            <p:nvPr/>
          </p:nvSpPr>
          <p:spPr>
            <a:xfrm>
              <a:off x="3538325" y="2423575"/>
              <a:ext cx="55500" cy="95775"/>
            </a:xfrm>
            <a:custGeom>
              <a:avLst/>
              <a:gdLst/>
              <a:ahLst/>
              <a:cxnLst/>
              <a:rect l="l" t="t" r="r" b="b"/>
              <a:pathLst>
                <a:path w="2220" h="3831" extrusionOk="0">
                  <a:moveTo>
                    <a:pt x="92" y="1"/>
                  </a:moveTo>
                  <a:cubicBezTo>
                    <a:pt x="92" y="1"/>
                    <a:pt x="1" y="457"/>
                    <a:pt x="183" y="1216"/>
                  </a:cubicBezTo>
                  <a:cubicBezTo>
                    <a:pt x="396" y="2128"/>
                    <a:pt x="1399" y="3223"/>
                    <a:pt x="2219" y="3830"/>
                  </a:cubicBezTo>
                  <a:cubicBezTo>
                    <a:pt x="2219" y="3830"/>
                    <a:pt x="487" y="1916"/>
                    <a:pt x="92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34;p58">
              <a:extLst>
                <a:ext uri="{FF2B5EF4-FFF2-40B4-BE49-F238E27FC236}">
                  <a16:creationId xmlns:a16="http://schemas.microsoft.com/office/drawing/2014/main" id="{AFFAB267-C716-4807-812F-DC5C33C09BB0}"/>
                </a:ext>
              </a:extLst>
            </p:cNvPr>
            <p:cNvSpPr/>
            <p:nvPr/>
          </p:nvSpPr>
          <p:spPr>
            <a:xfrm>
              <a:off x="3687275" y="1798750"/>
              <a:ext cx="76000" cy="59500"/>
            </a:xfrm>
            <a:custGeom>
              <a:avLst/>
              <a:gdLst/>
              <a:ahLst/>
              <a:cxnLst/>
              <a:rect l="l" t="t" r="r" b="b"/>
              <a:pathLst>
                <a:path w="3040" h="2380" extrusionOk="0">
                  <a:moveTo>
                    <a:pt x="1665" y="1"/>
                  </a:moveTo>
                  <a:cubicBezTo>
                    <a:pt x="1427" y="1"/>
                    <a:pt x="1181" y="61"/>
                    <a:pt x="942" y="191"/>
                  </a:cubicBezTo>
                  <a:cubicBezTo>
                    <a:pt x="243" y="556"/>
                    <a:pt x="0" y="1376"/>
                    <a:pt x="304" y="2136"/>
                  </a:cubicBezTo>
                  <a:cubicBezTo>
                    <a:pt x="365" y="2319"/>
                    <a:pt x="517" y="2379"/>
                    <a:pt x="669" y="2379"/>
                  </a:cubicBezTo>
                  <a:cubicBezTo>
                    <a:pt x="760" y="2379"/>
                    <a:pt x="790" y="2349"/>
                    <a:pt x="821" y="2319"/>
                  </a:cubicBezTo>
                  <a:cubicBezTo>
                    <a:pt x="1064" y="2227"/>
                    <a:pt x="1125" y="2015"/>
                    <a:pt x="1064" y="1771"/>
                  </a:cubicBezTo>
                  <a:cubicBezTo>
                    <a:pt x="1003" y="1619"/>
                    <a:pt x="851" y="1164"/>
                    <a:pt x="1368" y="920"/>
                  </a:cubicBezTo>
                  <a:cubicBezTo>
                    <a:pt x="1483" y="855"/>
                    <a:pt x="1588" y="830"/>
                    <a:pt x="1682" y="830"/>
                  </a:cubicBezTo>
                  <a:cubicBezTo>
                    <a:pt x="1985" y="830"/>
                    <a:pt x="2173" y="1094"/>
                    <a:pt x="2219" y="1164"/>
                  </a:cubicBezTo>
                  <a:cubicBezTo>
                    <a:pt x="2294" y="1294"/>
                    <a:pt x="2426" y="1356"/>
                    <a:pt x="2559" y="1356"/>
                  </a:cubicBezTo>
                  <a:cubicBezTo>
                    <a:pt x="2642" y="1356"/>
                    <a:pt x="2726" y="1332"/>
                    <a:pt x="2797" y="1285"/>
                  </a:cubicBezTo>
                  <a:cubicBezTo>
                    <a:pt x="2979" y="1164"/>
                    <a:pt x="3040" y="920"/>
                    <a:pt x="2918" y="708"/>
                  </a:cubicBezTo>
                  <a:cubicBezTo>
                    <a:pt x="2611" y="258"/>
                    <a:pt x="2153" y="1"/>
                    <a:pt x="1665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35;p58">
              <a:extLst>
                <a:ext uri="{FF2B5EF4-FFF2-40B4-BE49-F238E27FC236}">
                  <a16:creationId xmlns:a16="http://schemas.microsoft.com/office/drawing/2014/main" id="{53DEA90C-8C5D-409A-9418-1A9FC9FB9700}"/>
                </a:ext>
              </a:extLst>
            </p:cNvPr>
            <p:cNvSpPr/>
            <p:nvPr/>
          </p:nvSpPr>
          <p:spPr>
            <a:xfrm>
              <a:off x="3805050" y="2345650"/>
              <a:ext cx="135050" cy="124300"/>
            </a:xfrm>
            <a:custGeom>
              <a:avLst/>
              <a:gdLst/>
              <a:ahLst/>
              <a:cxnLst/>
              <a:rect l="l" t="t" r="r" b="b"/>
              <a:pathLst>
                <a:path w="5402" h="4972" extrusionOk="0">
                  <a:moveTo>
                    <a:pt x="2859" y="0"/>
                  </a:moveTo>
                  <a:cubicBezTo>
                    <a:pt x="2308" y="0"/>
                    <a:pt x="1756" y="154"/>
                    <a:pt x="1277" y="473"/>
                  </a:cubicBezTo>
                  <a:cubicBezTo>
                    <a:pt x="487" y="960"/>
                    <a:pt x="0" y="1902"/>
                    <a:pt x="0" y="2844"/>
                  </a:cubicBezTo>
                  <a:lnTo>
                    <a:pt x="608" y="4972"/>
                  </a:lnTo>
                  <a:lnTo>
                    <a:pt x="4347" y="4881"/>
                  </a:lnTo>
                  <a:cubicBezTo>
                    <a:pt x="4359" y="4881"/>
                    <a:pt x="4371" y="4881"/>
                    <a:pt x="4382" y="4881"/>
                  </a:cubicBezTo>
                  <a:cubicBezTo>
                    <a:pt x="5087" y="4881"/>
                    <a:pt x="5402" y="3992"/>
                    <a:pt x="4864" y="3543"/>
                  </a:cubicBezTo>
                  <a:cubicBezTo>
                    <a:pt x="4134" y="2966"/>
                    <a:pt x="3374" y="2449"/>
                    <a:pt x="2523" y="1993"/>
                  </a:cubicBezTo>
                  <a:lnTo>
                    <a:pt x="2523" y="1993"/>
                  </a:lnTo>
                  <a:cubicBezTo>
                    <a:pt x="2979" y="2054"/>
                    <a:pt x="3496" y="2084"/>
                    <a:pt x="3982" y="2175"/>
                  </a:cubicBezTo>
                  <a:cubicBezTo>
                    <a:pt x="4026" y="2182"/>
                    <a:pt x="4069" y="2185"/>
                    <a:pt x="4111" y="2185"/>
                  </a:cubicBezTo>
                  <a:cubicBezTo>
                    <a:pt x="4855" y="2185"/>
                    <a:pt x="5284" y="1202"/>
                    <a:pt x="4651" y="656"/>
                  </a:cubicBezTo>
                  <a:cubicBezTo>
                    <a:pt x="4469" y="504"/>
                    <a:pt x="4256" y="352"/>
                    <a:pt x="4013" y="230"/>
                  </a:cubicBezTo>
                  <a:cubicBezTo>
                    <a:pt x="3646" y="78"/>
                    <a:pt x="3253" y="0"/>
                    <a:pt x="2859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36;p58">
              <a:extLst>
                <a:ext uri="{FF2B5EF4-FFF2-40B4-BE49-F238E27FC236}">
                  <a16:creationId xmlns:a16="http://schemas.microsoft.com/office/drawing/2014/main" id="{ABC2926E-EA28-44F2-A1C9-16137CB033B2}"/>
                </a:ext>
              </a:extLst>
            </p:cNvPr>
            <p:cNvSpPr/>
            <p:nvPr/>
          </p:nvSpPr>
          <p:spPr>
            <a:xfrm>
              <a:off x="3745025" y="2238125"/>
              <a:ext cx="135800" cy="121675"/>
            </a:xfrm>
            <a:custGeom>
              <a:avLst/>
              <a:gdLst/>
              <a:ahLst/>
              <a:cxnLst/>
              <a:rect l="l" t="t" r="r" b="b"/>
              <a:pathLst>
                <a:path w="5432" h="4867" extrusionOk="0">
                  <a:moveTo>
                    <a:pt x="2872" y="0"/>
                  </a:moveTo>
                  <a:cubicBezTo>
                    <a:pt x="2321" y="0"/>
                    <a:pt x="1768" y="157"/>
                    <a:pt x="1307" y="458"/>
                  </a:cubicBezTo>
                  <a:cubicBezTo>
                    <a:pt x="487" y="975"/>
                    <a:pt x="0" y="1917"/>
                    <a:pt x="0" y="2859"/>
                  </a:cubicBezTo>
                  <a:lnTo>
                    <a:pt x="912" y="4683"/>
                  </a:lnTo>
                  <a:lnTo>
                    <a:pt x="4377" y="4865"/>
                  </a:lnTo>
                  <a:cubicBezTo>
                    <a:pt x="4389" y="4866"/>
                    <a:pt x="4401" y="4866"/>
                    <a:pt x="4413" y="4866"/>
                  </a:cubicBezTo>
                  <a:cubicBezTo>
                    <a:pt x="5117" y="4866"/>
                    <a:pt x="5432" y="3976"/>
                    <a:pt x="4863" y="3528"/>
                  </a:cubicBezTo>
                  <a:cubicBezTo>
                    <a:pt x="4134" y="2981"/>
                    <a:pt x="3374" y="2434"/>
                    <a:pt x="2553" y="1978"/>
                  </a:cubicBezTo>
                  <a:lnTo>
                    <a:pt x="2553" y="1978"/>
                  </a:lnTo>
                  <a:cubicBezTo>
                    <a:pt x="3009" y="2069"/>
                    <a:pt x="3496" y="2099"/>
                    <a:pt x="3982" y="2191"/>
                  </a:cubicBezTo>
                  <a:cubicBezTo>
                    <a:pt x="4017" y="2194"/>
                    <a:pt x="4051" y="2196"/>
                    <a:pt x="4084" y="2196"/>
                  </a:cubicBezTo>
                  <a:cubicBezTo>
                    <a:pt x="4871" y="2196"/>
                    <a:pt x="5293" y="1196"/>
                    <a:pt x="4681" y="671"/>
                  </a:cubicBezTo>
                  <a:cubicBezTo>
                    <a:pt x="4468" y="488"/>
                    <a:pt x="4256" y="367"/>
                    <a:pt x="4012" y="245"/>
                  </a:cubicBezTo>
                  <a:cubicBezTo>
                    <a:pt x="3657" y="80"/>
                    <a:pt x="3265" y="0"/>
                    <a:pt x="2872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37;p58">
              <a:extLst>
                <a:ext uri="{FF2B5EF4-FFF2-40B4-BE49-F238E27FC236}">
                  <a16:creationId xmlns:a16="http://schemas.microsoft.com/office/drawing/2014/main" id="{0ED1D7DF-7F07-412F-9881-2B833710BCB6}"/>
                </a:ext>
              </a:extLst>
            </p:cNvPr>
            <p:cNvSpPr/>
            <p:nvPr/>
          </p:nvSpPr>
          <p:spPr>
            <a:xfrm>
              <a:off x="3441825" y="2884825"/>
              <a:ext cx="248500" cy="80750"/>
            </a:xfrm>
            <a:custGeom>
              <a:avLst/>
              <a:gdLst/>
              <a:ahLst/>
              <a:cxnLst/>
              <a:rect l="l" t="t" r="r" b="b"/>
              <a:pathLst>
                <a:path w="9940" h="3230" extrusionOk="0">
                  <a:moveTo>
                    <a:pt x="1974" y="0"/>
                  </a:moveTo>
                  <a:cubicBezTo>
                    <a:pt x="1954" y="0"/>
                    <a:pt x="1935" y="0"/>
                    <a:pt x="1915" y="1"/>
                  </a:cubicBezTo>
                  <a:lnTo>
                    <a:pt x="669" y="365"/>
                  </a:lnTo>
                  <a:cubicBezTo>
                    <a:pt x="456" y="1125"/>
                    <a:pt x="0" y="2220"/>
                    <a:pt x="608" y="2706"/>
                  </a:cubicBezTo>
                  <a:cubicBezTo>
                    <a:pt x="1084" y="3096"/>
                    <a:pt x="2104" y="3230"/>
                    <a:pt x="3282" y="3230"/>
                  </a:cubicBezTo>
                  <a:cubicBezTo>
                    <a:pt x="5867" y="3230"/>
                    <a:pt x="9210" y="2584"/>
                    <a:pt x="9210" y="2584"/>
                  </a:cubicBezTo>
                  <a:cubicBezTo>
                    <a:pt x="9210" y="2584"/>
                    <a:pt x="9940" y="2068"/>
                    <a:pt x="9514" y="1612"/>
                  </a:cubicBezTo>
                  <a:cubicBezTo>
                    <a:pt x="9241" y="1308"/>
                    <a:pt x="6201" y="1277"/>
                    <a:pt x="5867" y="1186"/>
                  </a:cubicBezTo>
                  <a:cubicBezTo>
                    <a:pt x="4731" y="887"/>
                    <a:pt x="3153" y="0"/>
                    <a:pt x="1974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38;p58">
              <a:extLst>
                <a:ext uri="{FF2B5EF4-FFF2-40B4-BE49-F238E27FC236}">
                  <a16:creationId xmlns:a16="http://schemas.microsoft.com/office/drawing/2014/main" id="{BD68CEDB-6734-4A3F-BFA6-DB529EEF3133}"/>
                </a:ext>
              </a:extLst>
            </p:cNvPr>
            <p:cNvSpPr/>
            <p:nvPr/>
          </p:nvSpPr>
          <p:spPr>
            <a:xfrm>
              <a:off x="3238925" y="2884075"/>
              <a:ext cx="266750" cy="85825"/>
            </a:xfrm>
            <a:custGeom>
              <a:avLst/>
              <a:gdLst/>
              <a:ahLst/>
              <a:cxnLst/>
              <a:rect l="l" t="t" r="r" b="b"/>
              <a:pathLst>
                <a:path w="10670" h="3433" extrusionOk="0">
                  <a:moveTo>
                    <a:pt x="1581" y="0"/>
                  </a:moveTo>
                  <a:cubicBezTo>
                    <a:pt x="1399" y="760"/>
                    <a:pt x="1" y="2250"/>
                    <a:pt x="639" y="2736"/>
                  </a:cubicBezTo>
                  <a:cubicBezTo>
                    <a:pt x="1287" y="3280"/>
                    <a:pt x="2786" y="3432"/>
                    <a:pt x="4445" y="3432"/>
                  </a:cubicBezTo>
                  <a:cubicBezTo>
                    <a:pt x="6545" y="3432"/>
                    <a:pt x="8902" y="3189"/>
                    <a:pt x="10118" y="3189"/>
                  </a:cubicBezTo>
                  <a:cubicBezTo>
                    <a:pt x="10195" y="3189"/>
                    <a:pt x="10268" y="3190"/>
                    <a:pt x="10335" y="3192"/>
                  </a:cubicBezTo>
                  <a:cubicBezTo>
                    <a:pt x="10457" y="2584"/>
                    <a:pt x="10670" y="1946"/>
                    <a:pt x="10305" y="1490"/>
                  </a:cubicBezTo>
                  <a:cubicBezTo>
                    <a:pt x="10244" y="1422"/>
                    <a:pt x="10058" y="1397"/>
                    <a:pt x="9802" y="1397"/>
                  </a:cubicBezTo>
                  <a:cubicBezTo>
                    <a:pt x="8992" y="1397"/>
                    <a:pt x="7479" y="1652"/>
                    <a:pt x="6993" y="1652"/>
                  </a:cubicBezTo>
                  <a:cubicBezTo>
                    <a:pt x="6938" y="1652"/>
                    <a:pt x="6896" y="1649"/>
                    <a:pt x="6870" y="1642"/>
                  </a:cubicBezTo>
                  <a:cubicBezTo>
                    <a:pt x="5770" y="1344"/>
                    <a:pt x="4525" y="59"/>
                    <a:pt x="3391" y="59"/>
                  </a:cubicBezTo>
                  <a:cubicBezTo>
                    <a:pt x="3365" y="59"/>
                    <a:pt x="3339" y="60"/>
                    <a:pt x="3314" y="61"/>
                  </a:cubicBezTo>
                  <a:lnTo>
                    <a:pt x="1581" y="0"/>
                  </a:ln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524;p73">
            <a:extLst>
              <a:ext uri="{FF2B5EF4-FFF2-40B4-BE49-F238E27FC236}">
                <a16:creationId xmlns:a16="http://schemas.microsoft.com/office/drawing/2014/main" id="{32234639-4AD2-457D-81DD-72453018A564}"/>
              </a:ext>
            </a:extLst>
          </p:cNvPr>
          <p:cNvGrpSpPr/>
          <p:nvPr/>
        </p:nvGrpSpPr>
        <p:grpSpPr>
          <a:xfrm flipH="1">
            <a:off x="5428699" y="4238713"/>
            <a:ext cx="1404860" cy="530311"/>
            <a:chOff x="3386350" y="2514300"/>
            <a:chExt cx="220400" cy="71250"/>
          </a:xfrm>
        </p:grpSpPr>
        <p:sp>
          <p:nvSpPr>
            <p:cNvPr id="45" name="Google Shape;1525;p73">
              <a:extLst>
                <a:ext uri="{FF2B5EF4-FFF2-40B4-BE49-F238E27FC236}">
                  <a16:creationId xmlns:a16="http://schemas.microsoft.com/office/drawing/2014/main" id="{6484BEC9-D9B3-4487-A7BF-277057632FA3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26;p73">
              <a:extLst>
                <a:ext uri="{FF2B5EF4-FFF2-40B4-BE49-F238E27FC236}">
                  <a16:creationId xmlns:a16="http://schemas.microsoft.com/office/drawing/2014/main" id="{F89A573C-573E-4DBC-8AB9-5C8B41DE0DDF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27;p73">
              <a:extLst>
                <a:ext uri="{FF2B5EF4-FFF2-40B4-BE49-F238E27FC236}">
                  <a16:creationId xmlns:a16="http://schemas.microsoft.com/office/drawing/2014/main" id="{9094DD73-5B4C-4A2F-9BF3-FD485B95470B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524;p73">
            <a:extLst>
              <a:ext uri="{FF2B5EF4-FFF2-40B4-BE49-F238E27FC236}">
                <a16:creationId xmlns:a16="http://schemas.microsoft.com/office/drawing/2014/main" id="{555AE77D-2E97-45D2-876F-5D5792814EA8}"/>
              </a:ext>
            </a:extLst>
          </p:cNvPr>
          <p:cNvGrpSpPr/>
          <p:nvPr/>
        </p:nvGrpSpPr>
        <p:grpSpPr>
          <a:xfrm flipH="1">
            <a:off x="2528123" y="4432615"/>
            <a:ext cx="1404860" cy="530311"/>
            <a:chOff x="3386350" y="2514300"/>
            <a:chExt cx="220400" cy="71250"/>
          </a:xfrm>
        </p:grpSpPr>
        <p:sp>
          <p:nvSpPr>
            <p:cNvPr id="49" name="Google Shape;1525;p73">
              <a:extLst>
                <a:ext uri="{FF2B5EF4-FFF2-40B4-BE49-F238E27FC236}">
                  <a16:creationId xmlns:a16="http://schemas.microsoft.com/office/drawing/2014/main" id="{BA1B96F2-402B-4DD2-8219-5D5764B6586E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6;p73">
              <a:extLst>
                <a:ext uri="{FF2B5EF4-FFF2-40B4-BE49-F238E27FC236}">
                  <a16:creationId xmlns:a16="http://schemas.microsoft.com/office/drawing/2014/main" id="{559C51B2-3E91-4BC8-BFC8-DABE47888EFC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7;p73">
              <a:extLst>
                <a:ext uri="{FF2B5EF4-FFF2-40B4-BE49-F238E27FC236}">
                  <a16:creationId xmlns:a16="http://schemas.microsoft.com/office/drawing/2014/main" id="{BAB7145B-D03A-4B9C-BA9F-993CC903FF79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F543F639-0FAE-4FCA-AEB0-7CA007AA8240}"/>
              </a:ext>
            </a:extLst>
          </p:cNvPr>
          <p:cNvSpPr/>
          <p:nvPr/>
        </p:nvSpPr>
        <p:spPr>
          <a:xfrm>
            <a:off x="2956686" y="4385248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FF72CE94-42D1-4F94-97E5-3F65EC8A2DE9}"/>
              </a:ext>
            </a:extLst>
          </p:cNvPr>
          <p:cNvSpPr/>
          <p:nvPr/>
        </p:nvSpPr>
        <p:spPr>
          <a:xfrm>
            <a:off x="5838140" y="4381270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6" name="Botão de ação: Som 55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2069A10B-9D2F-404F-B1E0-DF0A102393EA}"/>
              </a:ext>
            </a:extLst>
          </p:cNvPr>
          <p:cNvSpPr/>
          <p:nvPr/>
        </p:nvSpPr>
        <p:spPr>
          <a:xfrm>
            <a:off x="5791625" y="3945846"/>
            <a:ext cx="237836" cy="276507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Botão de ação: Som 56">
            <a:hlinkClick r:id="" action="ppaction://noaction" highlightClick="1">
              <a:snd r:embed="rId3" name="explode.wav"/>
            </a:hlinkClick>
            <a:extLst>
              <a:ext uri="{FF2B5EF4-FFF2-40B4-BE49-F238E27FC236}">
                <a16:creationId xmlns:a16="http://schemas.microsoft.com/office/drawing/2014/main" id="{1D2CCAB8-BFD4-45C1-A3DF-E602D94111F5}"/>
              </a:ext>
            </a:extLst>
          </p:cNvPr>
          <p:cNvSpPr/>
          <p:nvPr/>
        </p:nvSpPr>
        <p:spPr>
          <a:xfrm>
            <a:off x="3135026" y="4629733"/>
            <a:ext cx="223705" cy="247992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2" descr="Dino, Dragão, Dinossauro, Animal">
            <a:extLst>
              <a:ext uri="{FF2B5EF4-FFF2-40B4-BE49-F238E27FC236}">
                <a16:creationId xmlns:a16="http://schemas.microsoft.com/office/drawing/2014/main" id="{59B6C239-DDD9-4CC6-8464-32C49A8DF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93" y="3168612"/>
            <a:ext cx="1882400" cy="14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Brontosaurus, Dinossauros, Extintos">
            <a:extLst>
              <a:ext uri="{FF2B5EF4-FFF2-40B4-BE49-F238E27FC236}">
                <a16:creationId xmlns:a16="http://schemas.microsoft.com/office/drawing/2014/main" id="{24B83C05-E28E-4E4C-8211-46A73FD69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48" y="1069379"/>
            <a:ext cx="16859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A398F4B6-2960-4BCE-8235-B92A9EB886C7}"/>
              </a:ext>
            </a:extLst>
          </p:cNvPr>
          <p:cNvSpPr/>
          <p:nvPr/>
        </p:nvSpPr>
        <p:spPr>
          <a:xfrm>
            <a:off x="5110114" y="728993"/>
            <a:ext cx="1980054" cy="3781354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Botão de ação: Som 1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E8D69BCB-DDBA-4F63-9948-4202C206A9CE}"/>
              </a:ext>
            </a:extLst>
          </p:cNvPr>
          <p:cNvSpPr/>
          <p:nvPr/>
        </p:nvSpPr>
        <p:spPr>
          <a:xfrm>
            <a:off x="5905499" y="4595788"/>
            <a:ext cx="309725" cy="349976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156391-8DE5-47F0-BF05-B89A31A3D772}"/>
              </a:ext>
            </a:extLst>
          </p:cNvPr>
          <p:cNvSpPr txBox="1"/>
          <p:nvPr/>
        </p:nvSpPr>
        <p:spPr>
          <a:xfrm>
            <a:off x="6087567" y="240484"/>
            <a:ext cx="2771817" cy="30646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Conceitos/Vocabulário Fundamental</a:t>
            </a:r>
          </a:p>
        </p:txBody>
      </p:sp>
    </p:spTree>
    <p:extLst>
      <p:ext uri="{BB962C8B-B14F-4D97-AF65-F5344CB8AC3E}">
        <p14:creationId xmlns:p14="http://schemas.microsoft.com/office/powerpoint/2010/main" val="13303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913;p46">
            <a:extLst>
              <a:ext uri="{FF2B5EF4-FFF2-40B4-BE49-F238E27FC236}">
                <a16:creationId xmlns:a16="http://schemas.microsoft.com/office/drawing/2014/main" id="{7DBF830C-3176-44DE-9A5A-7B2DC8731CEA}"/>
              </a:ext>
            </a:extLst>
          </p:cNvPr>
          <p:cNvGrpSpPr/>
          <p:nvPr/>
        </p:nvGrpSpPr>
        <p:grpSpPr>
          <a:xfrm>
            <a:off x="3286339" y="347599"/>
            <a:ext cx="2014511" cy="1353371"/>
            <a:chOff x="681900" y="1971575"/>
            <a:chExt cx="1531950" cy="950525"/>
          </a:xfrm>
        </p:grpSpPr>
        <p:sp>
          <p:nvSpPr>
            <p:cNvPr id="39" name="Google Shape;914;p46">
              <a:extLst>
                <a:ext uri="{FF2B5EF4-FFF2-40B4-BE49-F238E27FC236}">
                  <a16:creationId xmlns:a16="http://schemas.microsoft.com/office/drawing/2014/main" id="{914E53D5-E38B-4B4E-9843-07408A3D1C01}"/>
                </a:ext>
              </a:extLst>
            </p:cNvPr>
            <p:cNvSpPr/>
            <p:nvPr/>
          </p:nvSpPr>
          <p:spPr>
            <a:xfrm>
              <a:off x="802725" y="2213050"/>
              <a:ext cx="252300" cy="123175"/>
            </a:xfrm>
            <a:custGeom>
              <a:avLst/>
              <a:gdLst/>
              <a:ahLst/>
              <a:cxnLst/>
              <a:rect l="l" t="t" r="r" b="b"/>
              <a:pathLst>
                <a:path w="10092" h="4927" extrusionOk="0">
                  <a:moveTo>
                    <a:pt x="6501" y="1"/>
                  </a:moveTo>
                  <a:cubicBezTo>
                    <a:pt x="5217" y="1"/>
                    <a:pt x="3933" y="75"/>
                    <a:pt x="2675" y="215"/>
                  </a:cubicBezTo>
                  <a:lnTo>
                    <a:pt x="0" y="1826"/>
                  </a:lnTo>
                  <a:cubicBezTo>
                    <a:pt x="61" y="2039"/>
                    <a:pt x="3374" y="2464"/>
                    <a:pt x="3465" y="2890"/>
                  </a:cubicBezTo>
                  <a:cubicBezTo>
                    <a:pt x="3556" y="3194"/>
                    <a:pt x="2249" y="4926"/>
                    <a:pt x="2249" y="4926"/>
                  </a:cubicBezTo>
                  <a:cubicBezTo>
                    <a:pt x="2249" y="4926"/>
                    <a:pt x="3739" y="4744"/>
                    <a:pt x="3951" y="4713"/>
                  </a:cubicBezTo>
                  <a:cubicBezTo>
                    <a:pt x="5350" y="4136"/>
                    <a:pt x="6748" y="3558"/>
                    <a:pt x="8207" y="3042"/>
                  </a:cubicBezTo>
                  <a:cubicBezTo>
                    <a:pt x="8815" y="2798"/>
                    <a:pt x="9423" y="2525"/>
                    <a:pt x="9787" y="2008"/>
                  </a:cubicBezTo>
                  <a:cubicBezTo>
                    <a:pt x="10061" y="1552"/>
                    <a:pt x="10091" y="823"/>
                    <a:pt x="9727" y="458"/>
                  </a:cubicBezTo>
                  <a:cubicBezTo>
                    <a:pt x="9423" y="154"/>
                    <a:pt x="8906" y="93"/>
                    <a:pt x="8511" y="63"/>
                  </a:cubicBezTo>
                  <a:cubicBezTo>
                    <a:pt x="7843" y="21"/>
                    <a:pt x="7172" y="1"/>
                    <a:pt x="6501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15;p46">
              <a:extLst>
                <a:ext uri="{FF2B5EF4-FFF2-40B4-BE49-F238E27FC236}">
                  <a16:creationId xmlns:a16="http://schemas.microsoft.com/office/drawing/2014/main" id="{172FC582-F974-44A4-B892-F23EFCF79ED2}"/>
                </a:ext>
              </a:extLst>
            </p:cNvPr>
            <p:cNvSpPr/>
            <p:nvPr/>
          </p:nvSpPr>
          <p:spPr>
            <a:xfrm>
              <a:off x="846025" y="2199325"/>
              <a:ext cx="240150" cy="72575"/>
            </a:xfrm>
            <a:custGeom>
              <a:avLst/>
              <a:gdLst/>
              <a:ahLst/>
              <a:cxnLst/>
              <a:rect l="l" t="t" r="r" b="b"/>
              <a:pathLst>
                <a:path w="9606" h="2903" extrusionOk="0">
                  <a:moveTo>
                    <a:pt x="5875" y="0"/>
                  </a:moveTo>
                  <a:cubicBezTo>
                    <a:pt x="3938" y="0"/>
                    <a:pt x="1989" y="280"/>
                    <a:pt x="305" y="916"/>
                  </a:cubicBezTo>
                  <a:lnTo>
                    <a:pt x="1" y="2101"/>
                  </a:lnTo>
                  <a:cubicBezTo>
                    <a:pt x="284" y="2356"/>
                    <a:pt x="540" y="2901"/>
                    <a:pt x="844" y="2901"/>
                  </a:cubicBezTo>
                  <a:cubicBezTo>
                    <a:pt x="867" y="2901"/>
                    <a:pt x="889" y="2898"/>
                    <a:pt x="912" y="2892"/>
                  </a:cubicBezTo>
                  <a:cubicBezTo>
                    <a:pt x="1247" y="2831"/>
                    <a:pt x="912" y="2162"/>
                    <a:pt x="943" y="1797"/>
                  </a:cubicBezTo>
                  <a:lnTo>
                    <a:pt x="943" y="1797"/>
                  </a:lnTo>
                  <a:cubicBezTo>
                    <a:pt x="1313" y="2110"/>
                    <a:pt x="1629" y="2903"/>
                    <a:pt x="2043" y="2903"/>
                  </a:cubicBezTo>
                  <a:cubicBezTo>
                    <a:pt x="2071" y="2903"/>
                    <a:pt x="2099" y="2899"/>
                    <a:pt x="2128" y="2892"/>
                  </a:cubicBezTo>
                  <a:cubicBezTo>
                    <a:pt x="2584" y="2770"/>
                    <a:pt x="2098" y="1949"/>
                    <a:pt x="2098" y="1493"/>
                  </a:cubicBezTo>
                  <a:lnTo>
                    <a:pt x="2098" y="1493"/>
                  </a:lnTo>
                  <a:cubicBezTo>
                    <a:pt x="2568" y="1798"/>
                    <a:pt x="3140" y="2581"/>
                    <a:pt x="3628" y="2581"/>
                  </a:cubicBezTo>
                  <a:cubicBezTo>
                    <a:pt x="3676" y="2581"/>
                    <a:pt x="3723" y="2573"/>
                    <a:pt x="3770" y="2557"/>
                  </a:cubicBezTo>
                  <a:cubicBezTo>
                    <a:pt x="4256" y="2375"/>
                    <a:pt x="3526" y="1493"/>
                    <a:pt x="3466" y="916"/>
                  </a:cubicBezTo>
                  <a:lnTo>
                    <a:pt x="3466" y="916"/>
                  </a:lnTo>
                  <a:cubicBezTo>
                    <a:pt x="3926" y="1347"/>
                    <a:pt x="4223" y="2324"/>
                    <a:pt x="4743" y="2324"/>
                  </a:cubicBezTo>
                  <a:cubicBezTo>
                    <a:pt x="4773" y="2324"/>
                    <a:pt x="4803" y="2320"/>
                    <a:pt x="4833" y="2314"/>
                  </a:cubicBezTo>
                  <a:cubicBezTo>
                    <a:pt x="5350" y="2223"/>
                    <a:pt x="4955" y="1311"/>
                    <a:pt x="4985" y="764"/>
                  </a:cubicBezTo>
                  <a:lnTo>
                    <a:pt x="4985" y="764"/>
                  </a:lnTo>
                  <a:cubicBezTo>
                    <a:pt x="5130" y="1199"/>
                    <a:pt x="5525" y="2077"/>
                    <a:pt x="5983" y="2077"/>
                  </a:cubicBezTo>
                  <a:cubicBezTo>
                    <a:pt x="6005" y="2077"/>
                    <a:pt x="6027" y="2075"/>
                    <a:pt x="6049" y="2071"/>
                  </a:cubicBezTo>
                  <a:cubicBezTo>
                    <a:pt x="6414" y="1980"/>
                    <a:pt x="6110" y="1311"/>
                    <a:pt x="6171" y="885"/>
                  </a:cubicBezTo>
                  <a:lnTo>
                    <a:pt x="6171" y="885"/>
                  </a:lnTo>
                  <a:cubicBezTo>
                    <a:pt x="6457" y="1172"/>
                    <a:pt x="6609" y="1835"/>
                    <a:pt x="6930" y="1835"/>
                  </a:cubicBezTo>
                  <a:cubicBezTo>
                    <a:pt x="6950" y="1835"/>
                    <a:pt x="6970" y="1833"/>
                    <a:pt x="6992" y="1828"/>
                  </a:cubicBezTo>
                  <a:cubicBezTo>
                    <a:pt x="7326" y="1767"/>
                    <a:pt x="7083" y="1098"/>
                    <a:pt x="7083" y="764"/>
                  </a:cubicBezTo>
                  <a:lnTo>
                    <a:pt x="7083" y="764"/>
                  </a:lnTo>
                  <a:cubicBezTo>
                    <a:pt x="7432" y="1026"/>
                    <a:pt x="7753" y="1649"/>
                    <a:pt x="8153" y="1649"/>
                  </a:cubicBezTo>
                  <a:cubicBezTo>
                    <a:pt x="8171" y="1649"/>
                    <a:pt x="8189" y="1648"/>
                    <a:pt x="8207" y="1645"/>
                  </a:cubicBezTo>
                  <a:cubicBezTo>
                    <a:pt x="8603" y="1554"/>
                    <a:pt x="8359" y="916"/>
                    <a:pt x="8451" y="581"/>
                  </a:cubicBezTo>
                  <a:lnTo>
                    <a:pt x="8451" y="581"/>
                  </a:lnTo>
                  <a:cubicBezTo>
                    <a:pt x="8595" y="929"/>
                    <a:pt x="8878" y="1498"/>
                    <a:pt x="9194" y="1498"/>
                  </a:cubicBezTo>
                  <a:cubicBezTo>
                    <a:pt x="9210" y="1498"/>
                    <a:pt x="9225" y="1496"/>
                    <a:pt x="9241" y="1493"/>
                  </a:cubicBezTo>
                  <a:cubicBezTo>
                    <a:pt x="9606" y="1402"/>
                    <a:pt x="9393" y="733"/>
                    <a:pt x="9423" y="308"/>
                  </a:cubicBezTo>
                  <a:cubicBezTo>
                    <a:pt x="8290" y="109"/>
                    <a:pt x="7085" y="0"/>
                    <a:pt x="5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16;p46">
              <a:extLst>
                <a:ext uri="{FF2B5EF4-FFF2-40B4-BE49-F238E27FC236}">
                  <a16:creationId xmlns:a16="http://schemas.microsoft.com/office/drawing/2014/main" id="{06BC1F74-53FD-4E3B-98A5-439F3579F618}"/>
                </a:ext>
              </a:extLst>
            </p:cNvPr>
            <p:cNvSpPr/>
            <p:nvPr/>
          </p:nvSpPr>
          <p:spPr>
            <a:xfrm>
              <a:off x="681900" y="2032750"/>
              <a:ext cx="1531950" cy="837675"/>
            </a:xfrm>
            <a:custGeom>
              <a:avLst/>
              <a:gdLst/>
              <a:ahLst/>
              <a:cxnLst/>
              <a:rect l="l" t="t" r="r" b="b"/>
              <a:pathLst>
                <a:path w="61278" h="33507" extrusionOk="0">
                  <a:moveTo>
                    <a:pt x="45474" y="0"/>
                  </a:moveTo>
                  <a:cubicBezTo>
                    <a:pt x="44025" y="0"/>
                    <a:pt x="42948" y="75"/>
                    <a:pt x="42524" y="253"/>
                  </a:cubicBezTo>
                  <a:cubicBezTo>
                    <a:pt x="40335" y="1135"/>
                    <a:pt x="39423" y="4478"/>
                    <a:pt x="37539" y="5937"/>
                  </a:cubicBezTo>
                  <a:cubicBezTo>
                    <a:pt x="35350" y="7670"/>
                    <a:pt x="32645" y="8582"/>
                    <a:pt x="30001" y="9281"/>
                  </a:cubicBezTo>
                  <a:cubicBezTo>
                    <a:pt x="26171" y="10345"/>
                    <a:pt x="22098" y="11257"/>
                    <a:pt x="19210" y="13962"/>
                  </a:cubicBezTo>
                  <a:cubicBezTo>
                    <a:pt x="16231" y="16789"/>
                    <a:pt x="15988" y="20315"/>
                    <a:pt x="11885" y="20497"/>
                  </a:cubicBezTo>
                  <a:cubicBezTo>
                    <a:pt x="11689" y="20508"/>
                    <a:pt x="11492" y="20513"/>
                    <a:pt x="11294" y="20513"/>
                  </a:cubicBezTo>
                  <a:cubicBezTo>
                    <a:pt x="9319" y="20513"/>
                    <a:pt x="7284" y="20011"/>
                    <a:pt x="5350" y="20011"/>
                  </a:cubicBezTo>
                  <a:cubicBezTo>
                    <a:pt x="3222" y="22503"/>
                    <a:pt x="1094" y="27154"/>
                    <a:pt x="0" y="33506"/>
                  </a:cubicBezTo>
                  <a:cubicBezTo>
                    <a:pt x="4559" y="31287"/>
                    <a:pt x="10882" y="27488"/>
                    <a:pt x="12462" y="27306"/>
                  </a:cubicBezTo>
                  <a:cubicBezTo>
                    <a:pt x="13041" y="27239"/>
                    <a:pt x="13648" y="27209"/>
                    <a:pt x="14278" y="27209"/>
                  </a:cubicBezTo>
                  <a:cubicBezTo>
                    <a:pt x="20599" y="27209"/>
                    <a:pt x="29339" y="30290"/>
                    <a:pt x="37022" y="31561"/>
                  </a:cubicBezTo>
                  <a:cubicBezTo>
                    <a:pt x="35138" y="30527"/>
                    <a:pt x="31216" y="27002"/>
                    <a:pt x="32311" y="25239"/>
                  </a:cubicBezTo>
                  <a:cubicBezTo>
                    <a:pt x="32629" y="24748"/>
                    <a:pt x="33351" y="24579"/>
                    <a:pt x="34312" y="24579"/>
                  </a:cubicBezTo>
                  <a:cubicBezTo>
                    <a:pt x="36447" y="24579"/>
                    <a:pt x="39761" y="25414"/>
                    <a:pt x="42440" y="25414"/>
                  </a:cubicBezTo>
                  <a:cubicBezTo>
                    <a:pt x="42816" y="25414"/>
                    <a:pt x="43180" y="25398"/>
                    <a:pt x="43527" y="25360"/>
                  </a:cubicBezTo>
                  <a:cubicBezTo>
                    <a:pt x="43162" y="20953"/>
                    <a:pt x="45746" y="9706"/>
                    <a:pt x="46506" y="8764"/>
                  </a:cubicBezTo>
                  <a:cubicBezTo>
                    <a:pt x="47235" y="7852"/>
                    <a:pt x="57205" y="3901"/>
                    <a:pt x="61278" y="1287"/>
                  </a:cubicBezTo>
                  <a:cubicBezTo>
                    <a:pt x="57972" y="713"/>
                    <a:pt x="49948" y="0"/>
                    <a:pt x="45474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17;p46">
              <a:extLst>
                <a:ext uri="{FF2B5EF4-FFF2-40B4-BE49-F238E27FC236}">
                  <a16:creationId xmlns:a16="http://schemas.microsoft.com/office/drawing/2014/main" id="{EB68BE0B-6112-47A7-B446-FDF6948C09EA}"/>
                </a:ext>
              </a:extLst>
            </p:cNvPr>
            <p:cNvSpPr/>
            <p:nvPr/>
          </p:nvSpPr>
          <p:spPr>
            <a:xfrm>
              <a:off x="795125" y="2049100"/>
              <a:ext cx="652000" cy="294400"/>
            </a:xfrm>
            <a:custGeom>
              <a:avLst/>
              <a:gdLst/>
              <a:ahLst/>
              <a:cxnLst/>
              <a:rect l="l" t="t" r="r" b="b"/>
              <a:pathLst>
                <a:path w="26080" h="11776" extrusionOk="0">
                  <a:moveTo>
                    <a:pt x="22799" y="1"/>
                  </a:moveTo>
                  <a:cubicBezTo>
                    <a:pt x="19473" y="1"/>
                    <a:pt x="12819" y="1497"/>
                    <a:pt x="10183" y="2517"/>
                  </a:cubicBezTo>
                  <a:cubicBezTo>
                    <a:pt x="8420" y="3217"/>
                    <a:pt x="8207" y="3672"/>
                    <a:pt x="6444" y="4341"/>
                  </a:cubicBezTo>
                  <a:cubicBezTo>
                    <a:pt x="6383" y="4372"/>
                    <a:pt x="6262" y="4432"/>
                    <a:pt x="6170" y="4463"/>
                  </a:cubicBezTo>
                  <a:cubicBezTo>
                    <a:pt x="4255" y="5253"/>
                    <a:pt x="912" y="6712"/>
                    <a:pt x="0" y="8414"/>
                  </a:cubicBezTo>
                  <a:cubicBezTo>
                    <a:pt x="120" y="8541"/>
                    <a:pt x="338" y="8592"/>
                    <a:pt x="615" y="8592"/>
                  </a:cubicBezTo>
                  <a:cubicBezTo>
                    <a:pt x="1739" y="8592"/>
                    <a:pt x="3853" y="7752"/>
                    <a:pt x="4559" y="7654"/>
                  </a:cubicBezTo>
                  <a:cubicBezTo>
                    <a:pt x="6262" y="7411"/>
                    <a:pt x="7751" y="7472"/>
                    <a:pt x="9453" y="7259"/>
                  </a:cubicBezTo>
                  <a:lnTo>
                    <a:pt x="9453" y="7259"/>
                  </a:lnTo>
                  <a:cubicBezTo>
                    <a:pt x="7386" y="8688"/>
                    <a:pt x="4164" y="10238"/>
                    <a:pt x="2128" y="11636"/>
                  </a:cubicBezTo>
                  <a:cubicBezTo>
                    <a:pt x="2297" y="11736"/>
                    <a:pt x="2585" y="11776"/>
                    <a:pt x="2932" y="11776"/>
                  </a:cubicBezTo>
                  <a:cubicBezTo>
                    <a:pt x="3957" y="11776"/>
                    <a:pt x="5496" y="11430"/>
                    <a:pt x="6018" y="11271"/>
                  </a:cubicBezTo>
                  <a:cubicBezTo>
                    <a:pt x="7933" y="10663"/>
                    <a:pt x="8845" y="10390"/>
                    <a:pt x="9939" y="9782"/>
                  </a:cubicBezTo>
                  <a:cubicBezTo>
                    <a:pt x="10517" y="9478"/>
                    <a:pt x="11125" y="9083"/>
                    <a:pt x="11946" y="8536"/>
                  </a:cubicBezTo>
                  <a:cubicBezTo>
                    <a:pt x="13921" y="7198"/>
                    <a:pt x="15654" y="5435"/>
                    <a:pt x="17782" y="4341"/>
                  </a:cubicBezTo>
                  <a:cubicBezTo>
                    <a:pt x="19484" y="3460"/>
                    <a:pt x="26080" y="207"/>
                    <a:pt x="23466" y="25"/>
                  </a:cubicBezTo>
                  <a:cubicBezTo>
                    <a:pt x="23263" y="9"/>
                    <a:pt x="23039" y="1"/>
                    <a:pt x="22799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18;p46">
              <a:extLst>
                <a:ext uri="{FF2B5EF4-FFF2-40B4-BE49-F238E27FC236}">
                  <a16:creationId xmlns:a16="http://schemas.microsoft.com/office/drawing/2014/main" id="{3EDF4F3C-70F1-45F0-B4FC-35497DB47E7C}"/>
                </a:ext>
              </a:extLst>
            </p:cNvPr>
            <p:cNvSpPr/>
            <p:nvPr/>
          </p:nvSpPr>
          <p:spPr>
            <a:xfrm>
              <a:off x="754850" y="1971575"/>
              <a:ext cx="1158850" cy="950525"/>
            </a:xfrm>
            <a:custGeom>
              <a:avLst/>
              <a:gdLst/>
              <a:ahLst/>
              <a:cxnLst/>
              <a:rect l="l" t="t" r="r" b="b"/>
              <a:pathLst>
                <a:path w="46354" h="38021" extrusionOk="0">
                  <a:moveTo>
                    <a:pt x="40369" y="0"/>
                  </a:moveTo>
                  <a:cubicBezTo>
                    <a:pt x="39942" y="0"/>
                    <a:pt x="39502" y="299"/>
                    <a:pt x="39241" y="664"/>
                  </a:cubicBezTo>
                  <a:cubicBezTo>
                    <a:pt x="38937" y="1090"/>
                    <a:pt x="38846" y="1637"/>
                    <a:pt x="38603" y="2123"/>
                  </a:cubicBezTo>
                  <a:cubicBezTo>
                    <a:pt x="37904" y="3643"/>
                    <a:pt x="34438" y="7108"/>
                    <a:pt x="32979" y="7929"/>
                  </a:cubicBezTo>
                  <a:cubicBezTo>
                    <a:pt x="30578" y="9387"/>
                    <a:pt x="22736" y="11515"/>
                    <a:pt x="21399" y="11637"/>
                  </a:cubicBezTo>
                  <a:cubicBezTo>
                    <a:pt x="20175" y="11731"/>
                    <a:pt x="18765" y="12052"/>
                    <a:pt x="17787" y="12052"/>
                  </a:cubicBezTo>
                  <a:cubicBezTo>
                    <a:pt x="16871" y="12052"/>
                    <a:pt x="16334" y="11770"/>
                    <a:pt x="16687" y="10755"/>
                  </a:cubicBezTo>
                  <a:cubicBezTo>
                    <a:pt x="17311" y="8441"/>
                    <a:pt x="16421" y="7482"/>
                    <a:pt x="15474" y="7482"/>
                  </a:cubicBezTo>
                  <a:cubicBezTo>
                    <a:pt x="14804" y="7482"/>
                    <a:pt x="14105" y="7961"/>
                    <a:pt x="13891" y="8780"/>
                  </a:cubicBezTo>
                  <a:cubicBezTo>
                    <a:pt x="13648" y="9722"/>
                    <a:pt x="13648" y="12913"/>
                    <a:pt x="14408" y="13612"/>
                  </a:cubicBezTo>
                  <a:cubicBezTo>
                    <a:pt x="14859" y="13996"/>
                    <a:pt x="15109" y="14262"/>
                    <a:pt x="15954" y="14262"/>
                  </a:cubicBezTo>
                  <a:cubicBezTo>
                    <a:pt x="16247" y="14262"/>
                    <a:pt x="16612" y="14230"/>
                    <a:pt x="17082" y="14160"/>
                  </a:cubicBezTo>
                  <a:lnTo>
                    <a:pt x="17082" y="14160"/>
                  </a:lnTo>
                  <a:cubicBezTo>
                    <a:pt x="14803" y="17290"/>
                    <a:pt x="12675" y="20451"/>
                    <a:pt x="9180" y="22032"/>
                  </a:cubicBezTo>
                  <a:cubicBezTo>
                    <a:pt x="8615" y="22292"/>
                    <a:pt x="8114" y="22388"/>
                    <a:pt x="7623" y="22388"/>
                  </a:cubicBezTo>
                  <a:cubicBezTo>
                    <a:pt x="6449" y="22388"/>
                    <a:pt x="5335" y="21839"/>
                    <a:pt x="3556" y="21667"/>
                  </a:cubicBezTo>
                  <a:cubicBezTo>
                    <a:pt x="3252" y="21607"/>
                    <a:pt x="2584" y="21363"/>
                    <a:pt x="2280" y="21242"/>
                  </a:cubicBezTo>
                  <a:cubicBezTo>
                    <a:pt x="1714" y="21004"/>
                    <a:pt x="1353" y="20329"/>
                    <a:pt x="768" y="20329"/>
                  </a:cubicBezTo>
                  <a:cubicBezTo>
                    <a:pt x="755" y="20329"/>
                    <a:pt x="742" y="20329"/>
                    <a:pt x="730" y="20330"/>
                  </a:cubicBezTo>
                  <a:cubicBezTo>
                    <a:pt x="821" y="20999"/>
                    <a:pt x="1125" y="21698"/>
                    <a:pt x="1520" y="22306"/>
                  </a:cubicBezTo>
                  <a:cubicBezTo>
                    <a:pt x="1125" y="21850"/>
                    <a:pt x="669" y="21455"/>
                    <a:pt x="122" y="21242"/>
                  </a:cubicBezTo>
                  <a:lnTo>
                    <a:pt x="122" y="21242"/>
                  </a:lnTo>
                  <a:cubicBezTo>
                    <a:pt x="0" y="22062"/>
                    <a:pt x="669" y="22883"/>
                    <a:pt x="1489" y="23126"/>
                  </a:cubicBezTo>
                  <a:cubicBezTo>
                    <a:pt x="2211" y="23376"/>
                    <a:pt x="7069" y="24057"/>
                    <a:pt x="8528" y="24057"/>
                  </a:cubicBezTo>
                  <a:cubicBezTo>
                    <a:pt x="8667" y="24057"/>
                    <a:pt x="8774" y="24051"/>
                    <a:pt x="8845" y="24038"/>
                  </a:cubicBezTo>
                  <a:cubicBezTo>
                    <a:pt x="12797" y="23400"/>
                    <a:pt x="13405" y="20391"/>
                    <a:pt x="16991" y="18537"/>
                  </a:cubicBezTo>
                  <a:cubicBezTo>
                    <a:pt x="19666" y="23734"/>
                    <a:pt x="21277" y="28142"/>
                    <a:pt x="26627" y="30512"/>
                  </a:cubicBezTo>
                  <a:cubicBezTo>
                    <a:pt x="27204" y="30725"/>
                    <a:pt x="29028" y="31607"/>
                    <a:pt x="29484" y="32002"/>
                  </a:cubicBezTo>
                  <a:cubicBezTo>
                    <a:pt x="29940" y="32367"/>
                    <a:pt x="30244" y="32853"/>
                    <a:pt x="30578" y="33370"/>
                  </a:cubicBezTo>
                  <a:cubicBezTo>
                    <a:pt x="32007" y="35285"/>
                    <a:pt x="35472" y="34585"/>
                    <a:pt x="36201" y="35102"/>
                  </a:cubicBezTo>
                  <a:cubicBezTo>
                    <a:pt x="37356" y="35892"/>
                    <a:pt x="37660" y="37777"/>
                    <a:pt x="39028" y="38020"/>
                  </a:cubicBezTo>
                  <a:cubicBezTo>
                    <a:pt x="38633" y="37199"/>
                    <a:pt x="38238" y="36348"/>
                    <a:pt x="37812" y="35528"/>
                  </a:cubicBezTo>
                  <a:lnTo>
                    <a:pt x="37812" y="35528"/>
                  </a:lnTo>
                  <a:cubicBezTo>
                    <a:pt x="38451" y="36166"/>
                    <a:pt x="39332" y="36622"/>
                    <a:pt x="40244" y="36774"/>
                  </a:cubicBezTo>
                  <a:cubicBezTo>
                    <a:pt x="39332" y="35740"/>
                    <a:pt x="37113" y="33309"/>
                    <a:pt x="36870" y="33218"/>
                  </a:cubicBezTo>
                  <a:cubicBezTo>
                    <a:pt x="36566" y="33096"/>
                    <a:pt x="34226" y="32974"/>
                    <a:pt x="33679" y="32974"/>
                  </a:cubicBezTo>
                  <a:cubicBezTo>
                    <a:pt x="33071" y="32944"/>
                    <a:pt x="32068" y="31546"/>
                    <a:pt x="31885" y="30026"/>
                  </a:cubicBezTo>
                  <a:cubicBezTo>
                    <a:pt x="32372" y="29570"/>
                    <a:pt x="33739" y="28841"/>
                    <a:pt x="33527" y="28202"/>
                  </a:cubicBezTo>
                  <a:lnTo>
                    <a:pt x="33527" y="28202"/>
                  </a:lnTo>
                  <a:cubicBezTo>
                    <a:pt x="36445" y="29175"/>
                    <a:pt x="34438" y="28993"/>
                    <a:pt x="38086" y="29053"/>
                  </a:cubicBezTo>
                  <a:cubicBezTo>
                    <a:pt x="39036" y="29053"/>
                    <a:pt x="39919" y="28515"/>
                    <a:pt x="40747" y="28515"/>
                  </a:cubicBezTo>
                  <a:cubicBezTo>
                    <a:pt x="41031" y="28515"/>
                    <a:pt x="41309" y="28578"/>
                    <a:pt x="41581" y="28749"/>
                  </a:cubicBezTo>
                  <a:cubicBezTo>
                    <a:pt x="42416" y="29278"/>
                    <a:pt x="44449" y="31234"/>
                    <a:pt x="45556" y="31234"/>
                  </a:cubicBezTo>
                  <a:cubicBezTo>
                    <a:pt x="45658" y="31234"/>
                    <a:pt x="45752" y="31217"/>
                    <a:pt x="45837" y="31181"/>
                  </a:cubicBezTo>
                  <a:cubicBezTo>
                    <a:pt x="45320" y="30816"/>
                    <a:pt x="44773" y="30239"/>
                    <a:pt x="44256" y="29905"/>
                  </a:cubicBezTo>
                  <a:lnTo>
                    <a:pt x="44256" y="29905"/>
                  </a:lnTo>
                  <a:cubicBezTo>
                    <a:pt x="44658" y="30106"/>
                    <a:pt x="45286" y="30386"/>
                    <a:pt x="45771" y="30386"/>
                  </a:cubicBezTo>
                  <a:cubicBezTo>
                    <a:pt x="46019" y="30386"/>
                    <a:pt x="46230" y="30313"/>
                    <a:pt x="46354" y="30117"/>
                  </a:cubicBezTo>
                  <a:cubicBezTo>
                    <a:pt x="45077" y="29631"/>
                    <a:pt x="44165" y="28871"/>
                    <a:pt x="43618" y="28294"/>
                  </a:cubicBezTo>
                  <a:cubicBezTo>
                    <a:pt x="43192" y="27838"/>
                    <a:pt x="42888" y="27321"/>
                    <a:pt x="42402" y="26926"/>
                  </a:cubicBezTo>
                  <a:cubicBezTo>
                    <a:pt x="42241" y="26801"/>
                    <a:pt x="42035" y="26760"/>
                    <a:pt x="41773" y="26760"/>
                  </a:cubicBezTo>
                  <a:cubicBezTo>
                    <a:pt x="41242" y="26760"/>
                    <a:pt x="40485" y="26931"/>
                    <a:pt x="39424" y="26931"/>
                  </a:cubicBezTo>
                  <a:cubicBezTo>
                    <a:pt x="38833" y="26931"/>
                    <a:pt x="38149" y="26878"/>
                    <a:pt x="37356" y="26713"/>
                  </a:cubicBezTo>
                  <a:cubicBezTo>
                    <a:pt x="36323" y="26470"/>
                    <a:pt x="35138" y="24585"/>
                    <a:pt x="34195" y="24160"/>
                  </a:cubicBezTo>
                  <a:cubicBezTo>
                    <a:pt x="32949" y="23643"/>
                    <a:pt x="31794" y="22762"/>
                    <a:pt x="30821" y="21819"/>
                  </a:cubicBezTo>
                  <a:cubicBezTo>
                    <a:pt x="29150" y="20208"/>
                    <a:pt x="27691" y="18324"/>
                    <a:pt x="26627" y="16227"/>
                  </a:cubicBezTo>
                  <a:cubicBezTo>
                    <a:pt x="26171" y="15284"/>
                    <a:pt x="25806" y="14068"/>
                    <a:pt x="26444" y="13248"/>
                  </a:cubicBezTo>
                  <a:cubicBezTo>
                    <a:pt x="26688" y="13005"/>
                    <a:pt x="26931" y="12853"/>
                    <a:pt x="27235" y="12640"/>
                  </a:cubicBezTo>
                  <a:cubicBezTo>
                    <a:pt x="30913" y="10421"/>
                    <a:pt x="30821" y="11880"/>
                    <a:pt x="34499" y="9661"/>
                  </a:cubicBezTo>
                  <a:cubicBezTo>
                    <a:pt x="34925" y="9387"/>
                    <a:pt x="39727" y="4038"/>
                    <a:pt x="39849" y="3521"/>
                  </a:cubicBezTo>
                  <a:cubicBezTo>
                    <a:pt x="40092" y="2518"/>
                    <a:pt x="40791" y="1545"/>
                    <a:pt x="41733" y="1029"/>
                  </a:cubicBezTo>
                  <a:cubicBezTo>
                    <a:pt x="41487" y="884"/>
                    <a:pt x="41206" y="808"/>
                    <a:pt x="40933" y="808"/>
                  </a:cubicBezTo>
                  <a:cubicBezTo>
                    <a:pt x="40634" y="808"/>
                    <a:pt x="40345" y="899"/>
                    <a:pt x="40122" y="1090"/>
                  </a:cubicBezTo>
                  <a:cubicBezTo>
                    <a:pt x="40366" y="786"/>
                    <a:pt x="40518" y="421"/>
                    <a:pt x="40578" y="26"/>
                  </a:cubicBezTo>
                  <a:cubicBezTo>
                    <a:pt x="40510" y="8"/>
                    <a:pt x="40440" y="0"/>
                    <a:pt x="40369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9;p46">
              <a:extLst>
                <a:ext uri="{FF2B5EF4-FFF2-40B4-BE49-F238E27FC236}">
                  <a16:creationId xmlns:a16="http://schemas.microsoft.com/office/drawing/2014/main" id="{9CDA02F4-B0ED-4B37-8021-08A964AB1900}"/>
                </a:ext>
              </a:extLst>
            </p:cNvPr>
            <p:cNvSpPr/>
            <p:nvPr/>
          </p:nvSpPr>
          <p:spPr>
            <a:xfrm>
              <a:off x="794350" y="2160650"/>
              <a:ext cx="265225" cy="182850"/>
            </a:xfrm>
            <a:custGeom>
              <a:avLst/>
              <a:gdLst/>
              <a:ahLst/>
              <a:cxnLst/>
              <a:rect l="l" t="t" r="r" b="b"/>
              <a:pathLst>
                <a:path w="10609" h="7314" extrusionOk="0">
                  <a:moveTo>
                    <a:pt x="6201" y="1"/>
                  </a:moveTo>
                  <a:cubicBezTo>
                    <a:pt x="4286" y="791"/>
                    <a:pt x="913" y="2250"/>
                    <a:pt x="1" y="3952"/>
                  </a:cubicBezTo>
                  <a:cubicBezTo>
                    <a:pt x="127" y="4079"/>
                    <a:pt x="349" y="4130"/>
                    <a:pt x="630" y="4130"/>
                  </a:cubicBezTo>
                  <a:cubicBezTo>
                    <a:pt x="1768" y="4130"/>
                    <a:pt x="3878" y="3290"/>
                    <a:pt x="4560" y="3192"/>
                  </a:cubicBezTo>
                  <a:cubicBezTo>
                    <a:pt x="6293" y="2949"/>
                    <a:pt x="7782" y="3010"/>
                    <a:pt x="9484" y="2797"/>
                  </a:cubicBezTo>
                  <a:lnTo>
                    <a:pt x="9484" y="2797"/>
                  </a:lnTo>
                  <a:cubicBezTo>
                    <a:pt x="7417" y="4195"/>
                    <a:pt x="4195" y="5776"/>
                    <a:pt x="2159" y="7174"/>
                  </a:cubicBezTo>
                  <a:cubicBezTo>
                    <a:pt x="2328" y="7274"/>
                    <a:pt x="2614" y="7314"/>
                    <a:pt x="2959" y="7314"/>
                  </a:cubicBezTo>
                  <a:cubicBezTo>
                    <a:pt x="3976" y="7314"/>
                    <a:pt x="5505" y="6968"/>
                    <a:pt x="6049" y="6809"/>
                  </a:cubicBezTo>
                  <a:cubicBezTo>
                    <a:pt x="7964" y="6201"/>
                    <a:pt x="8876" y="5928"/>
                    <a:pt x="9970" y="5320"/>
                  </a:cubicBezTo>
                  <a:cubicBezTo>
                    <a:pt x="10122" y="4986"/>
                    <a:pt x="10214" y="4621"/>
                    <a:pt x="10305" y="4287"/>
                  </a:cubicBezTo>
                  <a:cubicBezTo>
                    <a:pt x="10457" y="3770"/>
                    <a:pt x="10609" y="3253"/>
                    <a:pt x="10457" y="2767"/>
                  </a:cubicBezTo>
                  <a:cubicBezTo>
                    <a:pt x="10426" y="2250"/>
                    <a:pt x="10122" y="1703"/>
                    <a:pt x="9636" y="1521"/>
                  </a:cubicBezTo>
                  <a:cubicBezTo>
                    <a:pt x="9417" y="1436"/>
                    <a:pt x="9197" y="1417"/>
                    <a:pt x="8978" y="1417"/>
                  </a:cubicBezTo>
                  <a:cubicBezTo>
                    <a:pt x="8802" y="1417"/>
                    <a:pt x="8626" y="1429"/>
                    <a:pt x="8451" y="1429"/>
                  </a:cubicBezTo>
                  <a:cubicBezTo>
                    <a:pt x="7843" y="1429"/>
                    <a:pt x="7204" y="1277"/>
                    <a:pt x="6749" y="882"/>
                  </a:cubicBezTo>
                  <a:cubicBezTo>
                    <a:pt x="6475" y="609"/>
                    <a:pt x="6323" y="305"/>
                    <a:pt x="6201" y="1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0;p46">
              <a:extLst>
                <a:ext uri="{FF2B5EF4-FFF2-40B4-BE49-F238E27FC236}">
                  <a16:creationId xmlns:a16="http://schemas.microsoft.com/office/drawing/2014/main" id="{DBC85549-2010-4F3B-95B6-58312550B126}"/>
                </a:ext>
              </a:extLst>
            </p:cNvPr>
            <p:cNvSpPr/>
            <p:nvPr/>
          </p:nvSpPr>
          <p:spPr>
            <a:xfrm>
              <a:off x="1607900" y="2308725"/>
              <a:ext cx="110475" cy="159825"/>
            </a:xfrm>
            <a:custGeom>
              <a:avLst/>
              <a:gdLst/>
              <a:ahLst/>
              <a:cxnLst/>
              <a:rect l="l" t="t" r="r" b="b"/>
              <a:pathLst>
                <a:path w="4419" h="6393" extrusionOk="0">
                  <a:moveTo>
                    <a:pt x="324" y="0"/>
                  </a:moveTo>
                  <a:cubicBezTo>
                    <a:pt x="162" y="0"/>
                    <a:pt x="1" y="164"/>
                    <a:pt x="104" y="370"/>
                  </a:cubicBezTo>
                  <a:cubicBezTo>
                    <a:pt x="712" y="1494"/>
                    <a:pt x="1319" y="2589"/>
                    <a:pt x="2019" y="3622"/>
                  </a:cubicBezTo>
                  <a:cubicBezTo>
                    <a:pt x="2596" y="4534"/>
                    <a:pt x="3143" y="5628"/>
                    <a:pt x="3994" y="6358"/>
                  </a:cubicBezTo>
                  <a:cubicBezTo>
                    <a:pt x="4034" y="6381"/>
                    <a:pt x="4084" y="6393"/>
                    <a:pt x="4134" y="6393"/>
                  </a:cubicBezTo>
                  <a:cubicBezTo>
                    <a:pt x="4276" y="6393"/>
                    <a:pt x="4418" y="6302"/>
                    <a:pt x="4329" y="6145"/>
                  </a:cubicBezTo>
                  <a:cubicBezTo>
                    <a:pt x="3964" y="5142"/>
                    <a:pt x="3113" y="4230"/>
                    <a:pt x="2535" y="3318"/>
                  </a:cubicBezTo>
                  <a:cubicBezTo>
                    <a:pt x="1867" y="2224"/>
                    <a:pt x="1167" y="1221"/>
                    <a:pt x="529" y="126"/>
                  </a:cubicBezTo>
                  <a:cubicBezTo>
                    <a:pt x="480" y="38"/>
                    <a:pt x="402" y="0"/>
                    <a:pt x="324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21;p46">
              <a:extLst>
                <a:ext uri="{FF2B5EF4-FFF2-40B4-BE49-F238E27FC236}">
                  <a16:creationId xmlns:a16="http://schemas.microsoft.com/office/drawing/2014/main" id="{02EEEFEF-80CA-4310-A526-240DCF3CAA0C}"/>
                </a:ext>
              </a:extLst>
            </p:cNvPr>
            <p:cNvSpPr/>
            <p:nvPr/>
          </p:nvSpPr>
          <p:spPr>
            <a:xfrm>
              <a:off x="1743800" y="2180125"/>
              <a:ext cx="64275" cy="49700"/>
            </a:xfrm>
            <a:custGeom>
              <a:avLst/>
              <a:gdLst/>
              <a:ahLst/>
              <a:cxnLst/>
              <a:rect l="l" t="t" r="r" b="b"/>
              <a:pathLst>
                <a:path w="2571" h="1988" extrusionOk="0">
                  <a:moveTo>
                    <a:pt x="363" y="0"/>
                  </a:moveTo>
                  <a:cubicBezTo>
                    <a:pt x="135" y="0"/>
                    <a:pt x="1" y="345"/>
                    <a:pt x="230" y="498"/>
                  </a:cubicBezTo>
                  <a:cubicBezTo>
                    <a:pt x="625" y="772"/>
                    <a:pt x="1020" y="1045"/>
                    <a:pt x="1385" y="1349"/>
                  </a:cubicBezTo>
                  <a:cubicBezTo>
                    <a:pt x="1719" y="1562"/>
                    <a:pt x="1963" y="1957"/>
                    <a:pt x="2358" y="1988"/>
                  </a:cubicBezTo>
                  <a:cubicBezTo>
                    <a:pt x="2510" y="1988"/>
                    <a:pt x="2571" y="1836"/>
                    <a:pt x="2540" y="1714"/>
                  </a:cubicBezTo>
                  <a:cubicBezTo>
                    <a:pt x="2479" y="1349"/>
                    <a:pt x="1993" y="1076"/>
                    <a:pt x="1719" y="863"/>
                  </a:cubicBezTo>
                  <a:cubicBezTo>
                    <a:pt x="1324" y="529"/>
                    <a:pt x="899" y="286"/>
                    <a:pt x="504" y="42"/>
                  </a:cubicBezTo>
                  <a:cubicBezTo>
                    <a:pt x="455" y="13"/>
                    <a:pt x="407" y="0"/>
                    <a:pt x="363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22;p46">
              <a:extLst>
                <a:ext uri="{FF2B5EF4-FFF2-40B4-BE49-F238E27FC236}">
                  <a16:creationId xmlns:a16="http://schemas.microsoft.com/office/drawing/2014/main" id="{8E119FCF-308C-476C-B9EB-CB496DFDBD84}"/>
                </a:ext>
              </a:extLst>
            </p:cNvPr>
            <p:cNvSpPr/>
            <p:nvPr/>
          </p:nvSpPr>
          <p:spPr>
            <a:xfrm>
              <a:off x="1796650" y="2074075"/>
              <a:ext cx="177075" cy="15175"/>
            </a:xfrm>
            <a:custGeom>
              <a:avLst/>
              <a:gdLst/>
              <a:ahLst/>
              <a:cxnLst/>
              <a:rect l="l" t="t" r="r" b="b"/>
              <a:pathLst>
                <a:path w="7083" h="607" extrusionOk="0">
                  <a:moveTo>
                    <a:pt x="2605" y="0"/>
                  </a:moveTo>
                  <a:cubicBezTo>
                    <a:pt x="1781" y="0"/>
                    <a:pt x="959" y="35"/>
                    <a:pt x="153" y="90"/>
                  </a:cubicBezTo>
                  <a:cubicBezTo>
                    <a:pt x="1" y="90"/>
                    <a:pt x="1" y="272"/>
                    <a:pt x="122" y="272"/>
                  </a:cubicBezTo>
                  <a:cubicBezTo>
                    <a:pt x="2402" y="303"/>
                    <a:pt x="4651" y="576"/>
                    <a:pt x="6931" y="607"/>
                  </a:cubicBezTo>
                  <a:cubicBezTo>
                    <a:pt x="7052" y="607"/>
                    <a:pt x="7083" y="455"/>
                    <a:pt x="6961" y="424"/>
                  </a:cubicBezTo>
                  <a:cubicBezTo>
                    <a:pt x="5557" y="112"/>
                    <a:pt x="4079" y="0"/>
                    <a:pt x="2605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23;p46">
              <a:extLst>
                <a:ext uri="{FF2B5EF4-FFF2-40B4-BE49-F238E27FC236}">
                  <a16:creationId xmlns:a16="http://schemas.microsoft.com/office/drawing/2014/main" id="{88F00BB2-3ADC-4211-98E8-EA8C21987C8C}"/>
                </a:ext>
              </a:extLst>
            </p:cNvPr>
            <p:cNvSpPr/>
            <p:nvPr/>
          </p:nvSpPr>
          <p:spPr>
            <a:xfrm>
              <a:off x="785150" y="2619725"/>
              <a:ext cx="57600" cy="118125"/>
            </a:xfrm>
            <a:custGeom>
              <a:avLst/>
              <a:gdLst/>
              <a:ahLst/>
              <a:cxnLst/>
              <a:rect l="l" t="t" r="r" b="b"/>
              <a:pathLst>
                <a:path w="2304" h="4725" extrusionOk="0">
                  <a:moveTo>
                    <a:pt x="2218" y="0"/>
                  </a:moveTo>
                  <a:cubicBezTo>
                    <a:pt x="2192" y="0"/>
                    <a:pt x="2162" y="17"/>
                    <a:pt x="2132" y="57"/>
                  </a:cubicBezTo>
                  <a:cubicBezTo>
                    <a:pt x="1250" y="1456"/>
                    <a:pt x="642" y="3097"/>
                    <a:pt x="34" y="4617"/>
                  </a:cubicBezTo>
                  <a:cubicBezTo>
                    <a:pt x="0" y="4685"/>
                    <a:pt x="43" y="4725"/>
                    <a:pt x="103" y="4725"/>
                  </a:cubicBezTo>
                  <a:cubicBezTo>
                    <a:pt x="150" y="4725"/>
                    <a:pt x="207" y="4701"/>
                    <a:pt x="247" y="4647"/>
                  </a:cubicBezTo>
                  <a:cubicBezTo>
                    <a:pt x="855" y="3097"/>
                    <a:pt x="1645" y="1668"/>
                    <a:pt x="2284" y="149"/>
                  </a:cubicBezTo>
                  <a:cubicBezTo>
                    <a:pt x="2304" y="68"/>
                    <a:pt x="2270" y="0"/>
                    <a:pt x="2218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24;p46">
              <a:extLst>
                <a:ext uri="{FF2B5EF4-FFF2-40B4-BE49-F238E27FC236}">
                  <a16:creationId xmlns:a16="http://schemas.microsoft.com/office/drawing/2014/main" id="{E1E624BA-7FAD-40B8-B265-1113C9C67AC7}"/>
                </a:ext>
              </a:extLst>
            </p:cNvPr>
            <p:cNvSpPr/>
            <p:nvPr/>
          </p:nvSpPr>
          <p:spPr>
            <a:xfrm>
              <a:off x="975200" y="2609175"/>
              <a:ext cx="18275" cy="71375"/>
            </a:xfrm>
            <a:custGeom>
              <a:avLst/>
              <a:gdLst/>
              <a:ahLst/>
              <a:cxnLst/>
              <a:rect l="l" t="t" r="r" b="b"/>
              <a:pathLst>
                <a:path w="731" h="2855" extrusionOk="0">
                  <a:moveTo>
                    <a:pt x="388" y="1"/>
                  </a:moveTo>
                  <a:cubicBezTo>
                    <a:pt x="252" y="1"/>
                    <a:pt x="122" y="100"/>
                    <a:pt x="122" y="297"/>
                  </a:cubicBezTo>
                  <a:cubicBezTo>
                    <a:pt x="153" y="753"/>
                    <a:pt x="122" y="1209"/>
                    <a:pt x="122" y="1665"/>
                  </a:cubicBezTo>
                  <a:cubicBezTo>
                    <a:pt x="92" y="2030"/>
                    <a:pt x="1" y="2394"/>
                    <a:pt x="153" y="2759"/>
                  </a:cubicBezTo>
                  <a:cubicBezTo>
                    <a:pt x="169" y="2824"/>
                    <a:pt x="220" y="2855"/>
                    <a:pt x="278" y="2855"/>
                  </a:cubicBezTo>
                  <a:cubicBezTo>
                    <a:pt x="329" y="2855"/>
                    <a:pt x="384" y="2832"/>
                    <a:pt x="426" y="2790"/>
                  </a:cubicBezTo>
                  <a:cubicBezTo>
                    <a:pt x="700" y="2486"/>
                    <a:pt x="700" y="2151"/>
                    <a:pt x="700" y="1786"/>
                  </a:cubicBezTo>
                  <a:cubicBezTo>
                    <a:pt x="730" y="1270"/>
                    <a:pt x="700" y="783"/>
                    <a:pt x="700" y="297"/>
                  </a:cubicBezTo>
                  <a:cubicBezTo>
                    <a:pt x="670" y="100"/>
                    <a:pt x="525" y="1"/>
                    <a:pt x="388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5;p46">
              <a:extLst>
                <a:ext uri="{FF2B5EF4-FFF2-40B4-BE49-F238E27FC236}">
                  <a16:creationId xmlns:a16="http://schemas.microsoft.com/office/drawing/2014/main" id="{D55F17FE-5DDA-4C17-9298-300EEA3F96E3}"/>
                </a:ext>
              </a:extLst>
            </p:cNvPr>
            <p:cNvSpPr/>
            <p:nvPr/>
          </p:nvSpPr>
          <p:spPr>
            <a:xfrm>
              <a:off x="1154550" y="2538075"/>
              <a:ext cx="54325" cy="137250"/>
            </a:xfrm>
            <a:custGeom>
              <a:avLst/>
              <a:gdLst/>
              <a:ahLst/>
              <a:cxnLst/>
              <a:rect l="l" t="t" r="r" b="b"/>
              <a:pathLst>
                <a:path w="2173" h="5490" extrusionOk="0">
                  <a:moveTo>
                    <a:pt x="312" y="0"/>
                  </a:moveTo>
                  <a:cubicBezTo>
                    <a:pt x="160" y="0"/>
                    <a:pt x="0" y="85"/>
                    <a:pt x="0" y="254"/>
                  </a:cubicBezTo>
                  <a:cubicBezTo>
                    <a:pt x="213" y="1956"/>
                    <a:pt x="669" y="4053"/>
                    <a:pt x="1733" y="5421"/>
                  </a:cubicBezTo>
                  <a:cubicBezTo>
                    <a:pt x="1773" y="5469"/>
                    <a:pt x="1824" y="5490"/>
                    <a:pt x="1877" y="5490"/>
                  </a:cubicBezTo>
                  <a:cubicBezTo>
                    <a:pt x="2021" y="5490"/>
                    <a:pt x="2173" y="5334"/>
                    <a:pt x="2128" y="5178"/>
                  </a:cubicBezTo>
                  <a:cubicBezTo>
                    <a:pt x="1946" y="4357"/>
                    <a:pt x="1581" y="3567"/>
                    <a:pt x="1307" y="2716"/>
                  </a:cubicBezTo>
                  <a:cubicBezTo>
                    <a:pt x="1034" y="1895"/>
                    <a:pt x="821" y="1044"/>
                    <a:pt x="578" y="162"/>
                  </a:cubicBezTo>
                  <a:cubicBezTo>
                    <a:pt x="551" y="54"/>
                    <a:pt x="434" y="0"/>
                    <a:pt x="312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6;p46">
              <a:extLst>
                <a:ext uri="{FF2B5EF4-FFF2-40B4-BE49-F238E27FC236}">
                  <a16:creationId xmlns:a16="http://schemas.microsoft.com/office/drawing/2014/main" id="{E2D6F531-6E89-4923-8FE9-8A1FB2E3D767}"/>
                </a:ext>
              </a:extLst>
            </p:cNvPr>
            <p:cNvSpPr/>
            <p:nvPr/>
          </p:nvSpPr>
          <p:spPr>
            <a:xfrm>
              <a:off x="1140025" y="2114650"/>
              <a:ext cx="44650" cy="27850"/>
            </a:xfrm>
            <a:custGeom>
              <a:avLst/>
              <a:gdLst/>
              <a:ahLst/>
              <a:cxnLst/>
              <a:rect l="l" t="t" r="r" b="b"/>
              <a:pathLst>
                <a:path w="1786" h="1114" extrusionOk="0">
                  <a:moveTo>
                    <a:pt x="132" y="0"/>
                  </a:moveTo>
                  <a:cubicBezTo>
                    <a:pt x="23" y="0"/>
                    <a:pt x="1" y="238"/>
                    <a:pt x="186" y="291"/>
                  </a:cubicBezTo>
                  <a:cubicBezTo>
                    <a:pt x="429" y="321"/>
                    <a:pt x="672" y="443"/>
                    <a:pt x="885" y="595"/>
                  </a:cubicBezTo>
                  <a:cubicBezTo>
                    <a:pt x="1128" y="747"/>
                    <a:pt x="1280" y="929"/>
                    <a:pt x="1463" y="1081"/>
                  </a:cubicBezTo>
                  <a:cubicBezTo>
                    <a:pt x="1497" y="1104"/>
                    <a:pt x="1531" y="1114"/>
                    <a:pt x="1562" y="1114"/>
                  </a:cubicBezTo>
                  <a:cubicBezTo>
                    <a:pt x="1695" y="1114"/>
                    <a:pt x="1786" y="931"/>
                    <a:pt x="1736" y="807"/>
                  </a:cubicBezTo>
                  <a:cubicBezTo>
                    <a:pt x="1463" y="291"/>
                    <a:pt x="733" y="47"/>
                    <a:pt x="186" y="17"/>
                  </a:cubicBezTo>
                  <a:cubicBezTo>
                    <a:pt x="167" y="5"/>
                    <a:pt x="148" y="0"/>
                    <a:pt x="132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7;p46">
              <a:extLst>
                <a:ext uri="{FF2B5EF4-FFF2-40B4-BE49-F238E27FC236}">
                  <a16:creationId xmlns:a16="http://schemas.microsoft.com/office/drawing/2014/main" id="{59D65686-C286-4EAF-A724-3275E3C8F74A}"/>
                </a:ext>
              </a:extLst>
            </p:cNvPr>
            <p:cNvSpPr/>
            <p:nvPr/>
          </p:nvSpPr>
          <p:spPr>
            <a:xfrm>
              <a:off x="1179775" y="2094775"/>
              <a:ext cx="59900" cy="39550"/>
            </a:xfrm>
            <a:custGeom>
              <a:avLst/>
              <a:gdLst/>
              <a:ahLst/>
              <a:cxnLst/>
              <a:rect l="l" t="t" r="r" b="b"/>
              <a:pathLst>
                <a:path w="2396" h="1582" extrusionOk="0">
                  <a:moveTo>
                    <a:pt x="403" y="0"/>
                  </a:moveTo>
                  <a:cubicBezTo>
                    <a:pt x="156" y="0"/>
                    <a:pt x="1" y="348"/>
                    <a:pt x="268" y="508"/>
                  </a:cubicBezTo>
                  <a:lnTo>
                    <a:pt x="1271" y="1177"/>
                  </a:lnTo>
                  <a:cubicBezTo>
                    <a:pt x="1515" y="1367"/>
                    <a:pt x="1784" y="1581"/>
                    <a:pt x="2077" y="1581"/>
                  </a:cubicBezTo>
                  <a:cubicBezTo>
                    <a:pt x="2112" y="1581"/>
                    <a:pt x="2147" y="1578"/>
                    <a:pt x="2183" y="1572"/>
                  </a:cubicBezTo>
                  <a:cubicBezTo>
                    <a:pt x="2304" y="1542"/>
                    <a:pt x="2396" y="1420"/>
                    <a:pt x="2335" y="1298"/>
                  </a:cubicBezTo>
                  <a:cubicBezTo>
                    <a:pt x="2274" y="964"/>
                    <a:pt x="1848" y="812"/>
                    <a:pt x="1575" y="660"/>
                  </a:cubicBezTo>
                  <a:cubicBezTo>
                    <a:pt x="1241" y="417"/>
                    <a:pt x="876" y="235"/>
                    <a:pt x="511" y="22"/>
                  </a:cubicBezTo>
                  <a:cubicBezTo>
                    <a:pt x="474" y="7"/>
                    <a:pt x="438" y="0"/>
                    <a:pt x="403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28;p46">
              <a:extLst>
                <a:ext uri="{FF2B5EF4-FFF2-40B4-BE49-F238E27FC236}">
                  <a16:creationId xmlns:a16="http://schemas.microsoft.com/office/drawing/2014/main" id="{A50CCBAF-7306-42B1-B5E9-F7703EA1B31A}"/>
                </a:ext>
              </a:extLst>
            </p:cNvPr>
            <p:cNvSpPr/>
            <p:nvPr/>
          </p:nvSpPr>
          <p:spPr>
            <a:xfrm>
              <a:off x="1223775" y="2083975"/>
              <a:ext cx="41150" cy="28700"/>
            </a:xfrm>
            <a:custGeom>
              <a:avLst/>
              <a:gdLst/>
              <a:ahLst/>
              <a:cxnLst/>
              <a:rect l="l" t="t" r="r" b="b"/>
              <a:pathLst>
                <a:path w="1646" h="1148" extrusionOk="0">
                  <a:moveTo>
                    <a:pt x="331" y="0"/>
                  </a:moveTo>
                  <a:cubicBezTo>
                    <a:pt x="166" y="0"/>
                    <a:pt x="1" y="240"/>
                    <a:pt x="180" y="393"/>
                  </a:cubicBezTo>
                  <a:cubicBezTo>
                    <a:pt x="423" y="636"/>
                    <a:pt x="666" y="818"/>
                    <a:pt x="939" y="1062"/>
                  </a:cubicBezTo>
                  <a:cubicBezTo>
                    <a:pt x="1012" y="1122"/>
                    <a:pt x="1087" y="1148"/>
                    <a:pt x="1157" y="1148"/>
                  </a:cubicBezTo>
                  <a:cubicBezTo>
                    <a:pt x="1440" y="1148"/>
                    <a:pt x="1645" y="734"/>
                    <a:pt x="1304" y="515"/>
                  </a:cubicBezTo>
                  <a:cubicBezTo>
                    <a:pt x="1000" y="363"/>
                    <a:pt x="727" y="180"/>
                    <a:pt x="423" y="28"/>
                  </a:cubicBezTo>
                  <a:cubicBezTo>
                    <a:pt x="394" y="9"/>
                    <a:pt x="362" y="0"/>
                    <a:pt x="33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29;p46">
              <a:extLst>
                <a:ext uri="{FF2B5EF4-FFF2-40B4-BE49-F238E27FC236}">
                  <a16:creationId xmlns:a16="http://schemas.microsoft.com/office/drawing/2014/main" id="{03280AA6-3ED9-40C4-B4BC-B938C158C0F3}"/>
                </a:ext>
              </a:extLst>
            </p:cNvPr>
            <p:cNvSpPr/>
            <p:nvPr/>
          </p:nvSpPr>
          <p:spPr>
            <a:xfrm>
              <a:off x="1271575" y="2068025"/>
              <a:ext cx="37250" cy="27600"/>
            </a:xfrm>
            <a:custGeom>
              <a:avLst/>
              <a:gdLst/>
              <a:ahLst/>
              <a:cxnLst/>
              <a:rect l="l" t="t" r="r" b="b"/>
              <a:pathLst>
                <a:path w="1490" h="1104" extrusionOk="0">
                  <a:moveTo>
                    <a:pt x="497" y="1"/>
                  </a:moveTo>
                  <a:cubicBezTo>
                    <a:pt x="407" y="1"/>
                    <a:pt x="315" y="31"/>
                    <a:pt x="243" y="89"/>
                  </a:cubicBezTo>
                  <a:cubicBezTo>
                    <a:pt x="31" y="180"/>
                    <a:pt x="0" y="393"/>
                    <a:pt x="122" y="575"/>
                  </a:cubicBezTo>
                  <a:cubicBezTo>
                    <a:pt x="243" y="727"/>
                    <a:pt x="335" y="879"/>
                    <a:pt x="486" y="1001"/>
                  </a:cubicBezTo>
                  <a:cubicBezTo>
                    <a:pt x="599" y="1065"/>
                    <a:pt x="736" y="1103"/>
                    <a:pt x="864" y="1103"/>
                  </a:cubicBezTo>
                  <a:cubicBezTo>
                    <a:pt x="978" y="1103"/>
                    <a:pt x="1083" y="1072"/>
                    <a:pt x="1155" y="1001"/>
                  </a:cubicBezTo>
                  <a:cubicBezTo>
                    <a:pt x="1490" y="666"/>
                    <a:pt x="942" y="362"/>
                    <a:pt x="760" y="119"/>
                  </a:cubicBezTo>
                  <a:cubicBezTo>
                    <a:pt x="696" y="39"/>
                    <a:pt x="598" y="1"/>
                    <a:pt x="497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30;p46">
              <a:extLst>
                <a:ext uri="{FF2B5EF4-FFF2-40B4-BE49-F238E27FC236}">
                  <a16:creationId xmlns:a16="http://schemas.microsoft.com/office/drawing/2014/main" id="{E1D0177C-2551-4038-AF97-5B17FC801637}"/>
                </a:ext>
              </a:extLst>
            </p:cNvPr>
            <p:cNvSpPr/>
            <p:nvPr/>
          </p:nvSpPr>
          <p:spPr>
            <a:xfrm>
              <a:off x="1034475" y="2149650"/>
              <a:ext cx="57025" cy="41425"/>
            </a:xfrm>
            <a:custGeom>
              <a:avLst/>
              <a:gdLst/>
              <a:ahLst/>
              <a:cxnLst/>
              <a:rect l="l" t="t" r="r" b="b"/>
              <a:pathLst>
                <a:path w="2281" h="1657" extrusionOk="0">
                  <a:moveTo>
                    <a:pt x="1000" y="1"/>
                  </a:moveTo>
                  <a:cubicBezTo>
                    <a:pt x="629" y="1"/>
                    <a:pt x="277" y="205"/>
                    <a:pt x="61" y="593"/>
                  </a:cubicBezTo>
                  <a:cubicBezTo>
                    <a:pt x="1" y="745"/>
                    <a:pt x="31" y="927"/>
                    <a:pt x="183" y="1018"/>
                  </a:cubicBezTo>
                  <a:cubicBezTo>
                    <a:pt x="231" y="1038"/>
                    <a:pt x="282" y="1048"/>
                    <a:pt x="333" y="1048"/>
                  </a:cubicBezTo>
                  <a:cubicBezTo>
                    <a:pt x="441" y="1048"/>
                    <a:pt x="546" y="1001"/>
                    <a:pt x="609" y="897"/>
                  </a:cubicBezTo>
                  <a:cubicBezTo>
                    <a:pt x="657" y="800"/>
                    <a:pt x="781" y="609"/>
                    <a:pt x="1027" y="609"/>
                  </a:cubicBezTo>
                  <a:cubicBezTo>
                    <a:pt x="1092" y="609"/>
                    <a:pt x="1165" y="622"/>
                    <a:pt x="1247" y="654"/>
                  </a:cubicBezTo>
                  <a:cubicBezTo>
                    <a:pt x="1612" y="806"/>
                    <a:pt x="1551" y="1170"/>
                    <a:pt x="1520" y="1261"/>
                  </a:cubicBezTo>
                  <a:cubicBezTo>
                    <a:pt x="1460" y="1413"/>
                    <a:pt x="1551" y="1626"/>
                    <a:pt x="1703" y="1657"/>
                  </a:cubicBezTo>
                  <a:lnTo>
                    <a:pt x="1824" y="1657"/>
                  </a:lnTo>
                  <a:cubicBezTo>
                    <a:pt x="1916" y="1657"/>
                    <a:pt x="2037" y="1565"/>
                    <a:pt x="2037" y="1474"/>
                  </a:cubicBezTo>
                  <a:cubicBezTo>
                    <a:pt x="2280" y="897"/>
                    <a:pt x="2007" y="319"/>
                    <a:pt x="1460" y="106"/>
                  </a:cubicBezTo>
                  <a:cubicBezTo>
                    <a:pt x="1309" y="35"/>
                    <a:pt x="1153" y="1"/>
                    <a:pt x="1000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497;p72">
            <a:extLst>
              <a:ext uri="{FF2B5EF4-FFF2-40B4-BE49-F238E27FC236}">
                <a16:creationId xmlns:a16="http://schemas.microsoft.com/office/drawing/2014/main" id="{B4EC065F-10C4-416E-AD3E-54448BB057D3}"/>
              </a:ext>
            </a:extLst>
          </p:cNvPr>
          <p:cNvGrpSpPr/>
          <p:nvPr/>
        </p:nvGrpSpPr>
        <p:grpSpPr>
          <a:xfrm rot="800734">
            <a:off x="3972887" y="1167954"/>
            <a:ext cx="3023618" cy="3774862"/>
            <a:chOff x="3754900" y="2121675"/>
            <a:chExt cx="397450" cy="442625"/>
          </a:xfrm>
        </p:grpSpPr>
        <p:sp>
          <p:nvSpPr>
            <p:cNvPr id="61" name="Google Shape;1498;p72">
              <a:extLst>
                <a:ext uri="{FF2B5EF4-FFF2-40B4-BE49-F238E27FC236}">
                  <a16:creationId xmlns:a16="http://schemas.microsoft.com/office/drawing/2014/main" id="{8AC5AC4A-AB3B-4ECB-903B-766536CA275A}"/>
                </a:ext>
              </a:extLst>
            </p:cNvPr>
            <p:cNvSpPr/>
            <p:nvPr/>
          </p:nvSpPr>
          <p:spPr>
            <a:xfrm>
              <a:off x="3938025" y="2239575"/>
              <a:ext cx="126925" cy="324725"/>
            </a:xfrm>
            <a:custGeom>
              <a:avLst/>
              <a:gdLst/>
              <a:ahLst/>
              <a:cxnLst/>
              <a:rect l="l" t="t" r="r" b="b"/>
              <a:pathLst>
                <a:path w="5077" h="12989" extrusionOk="0">
                  <a:moveTo>
                    <a:pt x="632" y="0"/>
                  </a:moveTo>
                  <a:cubicBezTo>
                    <a:pt x="624" y="0"/>
                    <a:pt x="616" y="2"/>
                    <a:pt x="609" y="5"/>
                  </a:cubicBezTo>
                  <a:cubicBezTo>
                    <a:pt x="1" y="248"/>
                    <a:pt x="365" y="1555"/>
                    <a:pt x="487" y="2467"/>
                  </a:cubicBezTo>
                  <a:cubicBezTo>
                    <a:pt x="609" y="3470"/>
                    <a:pt x="1642" y="8576"/>
                    <a:pt x="1794" y="9610"/>
                  </a:cubicBezTo>
                  <a:cubicBezTo>
                    <a:pt x="1946" y="10491"/>
                    <a:pt x="2037" y="11342"/>
                    <a:pt x="2463" y="12194"/>
                  </a:cubicBezTo>
                  <a:cubicBezTo>
                    <a:pt x="2765" y="12751"/>
                    <a:pt x="3031" y="12989"/>
                    <a:pt x="3492" y="12989"/>
                  </a:cubicBezTo>
                  <a:cubicBezTo>
                    <a:pt x="3635" y="12989"/>
                    <a:pt x="3796" y="12966"/>
                    <a:pt x="3983" y="12923"/>
                  </a:cubicBezTo>
                  <a:cubicBezTo>
                    <a:pt x="4894" y="12680"/>
                    <a:pt x="5077" y="12224"/>
                    <a:pt x="4986" y="11403"/>
                  </a:cubicBezTo>
                  <a:cubicBezTo>
                    <a:pt x="4864" y="10522"/>
                    <a:pt x="4256" y="9002"/>
                    <a:pt x="3922" y="8090"/>
                  </a:cubicBezTo>
                  <a:cubicBezTo>
                    <a:pt x="3562" y="7191"/>
                    <a:pt x="1194" y="0"/>
                    <a:pt x="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99;p72">
              <a:extLst>
                <a:ext uri="{FF2B5EF4-FFF2-40B4-BE49-F238E27FC236}">
                  <a16:creationId xmlns:a16="http://schemas.microsoft.com/office/drawing/2014/main" id="{05165FB3-D429-45F3-8560-859591B6A08E}"/>
                </a:ext>
              </a:extLst>
            </p:cNvPr>
            <p:cNvSpPr/>
            <p:nvPr/>
          </p:nvSpPr>
          <p:spPr>
            <a:xfrm>
              <a:off x="3754900" y="2121675"/>
              <a:ext cx="397450" cy="298125"/>
            </a:xfrm>
            <a:custGeom>
              <a:avLst/>
              <a:gdLst/>
              <a:ahLst/>
              <a:cxnLst/>
              <a:rect l="l" t="t" r="r" b="b"/>
              <a:pathLst>
                <a:path w="15898" h="11925" extrusionOk="0">
                  <a:moveTo>
                    <a:pt x="5073" y="1"/>
                  </a:moveTo>
                  <a:cubicBezTo>
                    <a:pt x="4906" y="1"/>
                    <a:pt x="4749" y="21"/>
                    <a:pt x="4620" y="70"/>
                  </a:cubicBezTo>
                  <a:cubicBezTo>
                    <a:pt x="6079" y="800"/>
                    <a:pt x="6718" y="1742"/>
                    <a:pt x="7052" y="2472"/>
                  </a:cubicBezTo>
                  <a:cubicBezTo>
                    <a:pt x="6767" y="2130"/>
                    <a:pt x="6403" y="1922"/>
                    <a:pt x="6033" y="1922"/>
                  </a:cubicBezTo>
                  <a:cubicBezTo>
                    <a:pt x="6008" y="1922"/>
                    <a:pt x="5983" y="1923"/>
                    <a:pt x="5958" y="1925"/>
                  </a:cubicBezTo>
                  <a:cubicBezTo>
                    <a:pt x="6991" y="2836"/>
                    <a:pt x="7478" y="3627"/>
                    <a:pt x="7751" y="4295"/>
                  </a:cubicBezTo>
                  <a:cubicBezTo>
                    <a:pt x="7478" y="4022"/>
                    <a:pt x="6931" y="3566"/>
                    <a:pt x="6262" y="3262"/>
                  </a:cubicBezTo>
                  <a:cubicBezTo>
                    <a:pt x="5563" y="2958"/>
                    <a:pt x="4742" y="2836"/>
                    <a:pt x="3982" y="2836"/>
                  </a:cubicBezTo>
                  <a:cubicBezTo>
                    <a:pt x="3344" y="2836"/>
                    <a:pt x="2766" y="2988"/>
                    <a:pt x="2158" y="3201"/>
                  </a:cubicBezTo>
                  <a:cubicBezTo>
                    <a:pt x="1672" y="3353"/>
                    <a:pt x="1247" y="3627"/>
                    <a:pt x="851" y="3991"/>
                  </a:cubicBezTo>
                  <a:cubicBezTo>
                    <a:pt x="487" y="4326"/>
                    <a:pt x="183" y="4751"/>
                    <a:pt x="0" y="5238"/>
                  </a:cubicBezTo>
                  <a:cubicBezTo>
                    <a:pt x="547" y="4903"/>
                    <a:pt x="1216" y="4356"/>
                    <a:pt x="2310" y="4204"/>
                  </a:cubicBezTo>
                  <a:lnTo>
                    <a:pt x="2310" y="4204"/>
                  </a:lnTo>
                  <a:cubicBezTo>
                    <a:pt x="1885" y="4630"/>
                    <a:pt x="1672" y="5268"/>
                    <a:pt x="1611" y="5846"/>
                  </a:cubicBezTo>
                  <a:cubicBezTo>
                    <a:pt x="2219" y="5086"/>
                    <a:pt x="3222" y="4508"/>
                    <a:pt x="4165" y="4356"/>
                  </a:cubicBezTo>
                  <a:lnTo>
                    <a:pt x="4165" y="4356"/>
                  </a:lnTo>
                  <a:cubicBezTo>
                    <a:pt x="3739" y="4599"/>
                    <a:pt x="3405" y="5359"/>
                    <a:pt x="3405" y="5785"/>
                  </a:cubicBezTo>
                  <a:cubicBezTo>
                    <a:pt x="4243" y="5030"/>
                    <a:pt x="5210" y="4558"/>
                    <a:pt x="6306" y="4558"/>
                  </a:cubicBezTo>
                  <a:cubicBezTo>
                    <a:pt x="6402" y="4558"/>
                    <a:pt x="6499" y="4562"/>
                    <a:pt x="6596" y="4569"/>
                  </a:cubicBezTo>
                  <a:cubicBezTo>
                    <a:pt x="6991" y="4599"/>
                    <a:pt x="7326" y="4630"/>
                    <a:pt x="7660" y="4721"/>
                  </a:cubicBezTo>
                  <a:cubicBezTo>
                    <a:pt x="7690" y="4721"/>
                    <a:pt x="7751" y="4751"/>
                    <a:pt x="7782" y="4751"/>
                  </a:cubicBezTo>
                  <a:cubicBezTo>
                    <a:pt x="7234" y="4782"/>
                    <a:pt x="6414" y="4934"/>
                    <a:pt x="5502" y="5481"/>
                  </a:cubicBezTo>
                  <a:cubicBezTo>
                    <a:pt x="4924" y="5815"/>
                    <a:pt x="4286" y="6423"/>
                    <a:pt x="3952" y="7001"/>
                  </a:cubicBezTo>
                  <a:cubicBezTo>
                    <a:pt x="2432" y="9432"/>
                    <a:pt x="2858" y="11469"/>
                    <a:pt x="2979" y="11925"/>
                  </a:cubicBezTo>
                  <a:cubicBezTo>
                    <a:pt x="3101" y="11499"/>
                    <a:pt x="3435" y="10283"/>
                    <a:pt x="3952" y="9736"/>
                  </a:cubicBezTo>
                  <a:cubicBezTo>
                    <a:pt x="4013" y="9979"/>
                    <a:pt x="4073" y="10253"/>
                    <a:pt x="4195" y="10526"/>
                  </a:cubicBezTo>
                  <a:cubicBezTo>
                    <a:pt x="4317" y="9827"/>
                    <a:pt x="4590" y="8915"/>
                    <a:pt x="5016" y="8399"/>
                  </a:cubicBezTo>
                  <a:cubicBezTo>
                    <a:pt x="5076" y="8764"/>
                    <a:pt x="5137" y="8976"/>
                    <a:pt x="5320" y="9280"/>
                  </a:cubicBezTo>
                  <a:cubicBezTo>
                    <a:pt x="5654" y="7639"/>
                    <a:pt x="6475" y="5572"/>
                    <a:pt x="8116" y="4903"/>
                  </a:cubicBezTo>
                  <a:cubicBezTo>
                    <a:pt x="8205" y="4896"/>
                    <a:pt x="8293" y="4892"/>
                    <a:pt x="8381" y="4892"/>
                  </a:cubicBezTo>
                  <a:cubicBezTo>
                    <a:pt x="10073" y="4892"/>
                    <a:pt x="11634" y="6244"/>
                    <a:pt x="12645" y="7487"/>
                  </a:cubicBezTo>
                  <a:cubicBezTo>
                    <a:pt x="12645" y="7183"/>
                    <a:pt x="12584" y="6940"/>
                    <a:pt x="12493" y="6575"/>
                  </a:cubicBezTo>
                  <a:lnTo>
                    <a:pt x="12493" y="6575"/>
                  </a:lnTo>
                  <a:cubicBezTo>
                    <a:pt x="13101" y="6849"/>
                    <a:pt x="13739" y="7548"/>
                    <a:pt x="14165" y="8095"/>
                  </a:cubicBezTo>
                  <a:cubicBezTo>
                    <a:pt x="14165" y="7821"/>
                    <a:pt x="14074" y="7548"/>
                    <a:pt x="14043" y="7244"/>
                  </a:cubicBezTo>
                  <a:lnTo>
                    <a:pt x="14043" y="7244"/>
                  </a:lnTo>
                  <a:cubicBezTo>
                    <a:pt x="14712" y="7517"/>
                    <a:pt x="15593" y="8429"/>
                    <a:pt x="15897" y="8764"/>
                  </a:cubicBezTo>
                  <a:cubicBezTo>
                    <a:pt x="15776" y="8308"/>
                    <a:pt x="15229" y="6271"/>
                    <a:pt x="12797" y="4812"/>
                  </a:cubicBezTo>
                  <a:cubicBezTo>
                    <a:pt x="12159" y="4508"/>
                    <a:pt x="11308" y="4295"/>
                    <a:pt x="10639" y="4265"/>
                  </a:cubicBezTo>
                  <a:cubicBezTo>
                    <a:pt x="10492" y="4254"/>
                    <a:pt x="10350" y="4248"/>
                    <a:pt x="10213" y="4248"/>
                  </a:cubicBezTo>
                  <a:cubicBezTo>
                    <a:pt x="9241" y="4248"/>
                    <a:pt x="8512" y="4512"/>
                    <a:pt x="8086" y="4751"/>
                  </a:cubicBezTo>
                  <a:lnTo>
                    <a:pt x="8238" y="4599"/>
                  </a:lnTo>
                  <a:cubicBezTo>
                    <a:pt x="8511" y="4326"/>
                    <a:pt x="8724" y="4174"/>
                    <a:pt x="9058" y="3991"/>
                  </a:cubicBezTo>
                  <a:cubicBezTo>
                    <a:pt x="9716" y="3597"/>
                    <a:pt x="10420" y="3446"/>
                    <a:pt x="11142" y="3446"/>
                  </a:cubicBezTo>
                  <a:cubicBezTo>
                    <a:pt x="11588" y="3446"/>
                    <a:pt x="12041" y="3503"/>
                    <a:pt x="12493" y="3596"/>
                  </a:cubicBezTo>
                  <a:cubicBezTo>
                    <a:pt x="12250" y="3232"/>
                    <a:pt x="11611" y="2684"/>
                    <a:pt x="11156" y="2684"/>
                  </a:cubicBezTo>
                  <a:cubicBezTo>
                    <a:pt x="11543" y="2542"/>
                    <a:pt x="11969" y="2477"/>
                    <a:pt x="12404" y="2477"/>
                  </a:cubicBezTo>
                  <a:cubicBezTo>
                    <a:pt x="12991" y="2477"/>
                    <a:pt x="13593" y="2596"/>
                    <a:pt x="14134" y="2806"/>
                  </a:cubicBezTo>
                  <a:cubicBezTo>
                    <a:pt x="13830" y="2320"/>
                    <a:pt x="13314" y="1864"/>
                    <a:pt x="12736" y="1681"/>
                  </a:cubicBezTo>
                  <a:cubicBezTo>
                    <a:pt x="13236" y="1490"/>
                    <a:pt x="13693" y="1434"/>
                    <a:pt x="14108" y="1434"/>
                  </a:cubicBezTo>
                  <a:cubicBezTo>
                    <a:pt x="14550" y="1434"/>
                    <a:pt x="14944" y="1498"/>
                    <a:pt x="15289" y="1529"/>
                  </a:cubicBezTo>
                  <a:cubicBezTo>
                    <a:pt x="14925" y="1165"/>
                    <a:pt x="14469" y="952"/>
                    <a:pt x="13952" y="830"/>
                  </a:cubicBezTo>
                  <a:cubicBezTo>
                    <a:pt x="13596" y="741"/>
                    <a:pt x="13224" y="685"/>
                    <a:pt x="12847" y="685"/>
                  </a:cubicBezTo>
                  <a:cubicBezTo>
                    <a:pt x="12709" y="685"/>
                    <a:pt x="12571" y="692"/>
                    <a:pt x="12432" y="709"/>
                  </a:cubicBezTo>
                  <a:cubicBezTo>
                    <a:pt x="11794" y="800"/>
                    <a:pt x="11216" y="952"/>
                    <a:pt x="10669" y="1256"/>
                  </a:cubicBezTo>
                  <a:cubicBezTo>
                    <a:pt x="10031" y="1590"/>
                    <a:pt x="9332" y="2076"/>
                    <a:pt x="8845" y="2684"/>
                  </a:cubicBezTo>
                  <a:cubicBezTo>
                    <a:pt x="8542" y="3049"/>
                    <a:pt x="8329" y="3414"/>
                    <a:pt x="8177" y="3718"/>
                  </a:cubicBezTo>
                  <a:cubicBezTo>
                    <a:pt x="8146" y="2806"/>
                    <a:pt x="7934" y="1773"/>
                    <a:pt x="7356" y="1104"/>
                  </a:cubicBezTo>
                  <a:cubicBezTo>
                    <a:pt x="7022" y="678"/>
                    <a:pt x="6535" y="374"/>
                    <a:pt x="6079" y="192"/>
                  </a:cubicBezTo>
                  <a:cubicBezTo>
                    <a:pt x="5813" y="89"/>
                    <a:pt x="5421" y="1"/>
                    <a:pt x="5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Retângulo 66">
            <a:extLst>
              <a:ext uri="{FF2B5EF4-FFF2-40B4-BE49-F238E27FC236}">
                <a16:creationId xmlns:a16="http://schemas.microsoft.com/office/drawing/2014/main" id="{19B59372-2F37-4581-BEBB-290E57BC302A}"/>
              </a:ext>
            </a:extLst>
          </p:cNvPr>
          <p:cNvSpPr/>
          <p:nvPr/>
        </p:nvSpPr>
        <p:spPr>
          <a:xfrm>
            <a:off x="6617151" y="343153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B62D2EC8-D535-4BE4-B201-178347E3AFB9}"/>
              </a:ext>
            </a:extLst>
          </p:cNvPr>
          <p:cNvSpPr/>
          <p:nvPr/>
        </p:nvSpPr>
        <p:spPr>
          <a:xfrm>
            <a:off x="4694625" y="54523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9" name="Botão de ação: Som 68">
            <a:hlinkClick r:id="" action="ppaction://noaction" highlightClick="1">
              <a:snd r:embed="rId3" name="explode.wav"/>
            </a:hlinkClick>
            <a:extLst>
              <a:ext uri="{FF2B5EF4-FFF2-40B4-BE49-F238E27FC236}">
                <a16:creationId xmlns:a16="http://schemas.microsoft.com/office/drawing/2014/main" id="{55229CD0-9B38-4711-9E77-FDB537808175}"/>
              </a:ext>
            </a:extLst>
          </p:cNvPr>
          <p:cNvSpPr/>
          <p:nvPr/>
        </p:nvSpPr>
        <p:spPr>
          <a:xfrm>
            <a:off x="6753234" y="3737465"/>
            <a:ext cx="357138" cy="346598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Botão de ação: Som 69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DC245ACA-B16A-4EAE-902B-F629C60ED918}"/>
              </a:ext>
            </a:extLst>
          </p:cNvPr>
          <p:cNvSpPr/>
          <p:nvPr/>
        </p:nvSpPr>
        <p:spPr>
          <a:xfrm>
            <a:off x="4804212" y="857855"/>
            <a:ext cx="335041" cy="427785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1" name="Google Shape;1524;p73">
            <a:extLst>
              <a:ext uri="{FF2B5EF4-FFF2-40B4-BE49-F238E27FC236}">
                <a16:creationId xmlns:a16="http://schemas.microsoft.com/office/drawing/2014/main" id="{A0781005-1532-4FE7-9EE5-6DD98B282F20}"/>
              </a:ext>
            </a:extLst>
          </p:cNvPr>
          <p:cNvGrpSpPr/>
          <p:nvPr/>
        </p:nvGrpSpPr>
        <p:grpSpPr>
          <a:xfrm flipH="1">
            <a:off x="4724995" y="4553033"/>
            <a:ext cx="1404860" cy="530311"/>
            <a:chOff x="3386350" y="2514300"/>
            <a:chExt cx="220400" cy="71250"/>
          </a:xfrm>
        </p:grpSpPr>
        <p:sp>
          <p:nvSpPr>
            <p:cNvPr id="72" name="Google Shape;1525;p73">
              <a:extLst>
                <a:ext uri="{FF2B5EF4-FFF2-40B4-BE49-F238E27FC236}">
                  <a16:creationId xmlns:a16="http://schemas.microsoft.com/office/drawing/2014/main" id="{3D5A02BF-ACBA-4B8C-97AE-E189C83E6DA2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26;p73">
              <a:extLst>
                <a:ext uri="{FF2B5EF4-FFF2-40B4-BE49-F238E27FC236}">
                  <a16:creationId xmlns:a16="http://schemas.microsoft.com/office/drawing/2014/main" id="{A606CC7A-4566-46D9-A0D3-B096B03E3075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27;p73">
              <a:extLst>
                <a:ext uri="{FF2B5EF4-FFF2-40B4-BE49-F238E27FC236}">
                  <a16:creationId xmlns:a16="http://schemas.microsoft.com/office/drawing/2014/main" id="{F1B0E5EC-22B4-4A60-98E7-3F416B1BBCC6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908;p46">
            <a:extLst>
              <a:ext uri="{FF2B5EF4-FFF2-40B4-BE49-F238E27FC236}">
                <a16:creationId xmlns:a16="http://schemas.microsoft.com/office/drawing/2014/main" id="{5A6824BB-A25C-4783-999A-F44068AB9ABE}"/>
              </a:ext>
            </a:extLst>
          </p:cNvPr>
          <p:cNvSpPr/>
          <p:nvPr/>
        </p:nvSpPr>
        <p:spPr>
          <a:xfrm rot="10537805" flipH="1">
            <a:off x="-148447" y="1401147"/>
            <a:ext cx="3504903" cy="1943175"/>
          </a:xfrm>
          <a:custGeom>
            <a:avLst/>
            <a:gdLst/>
            <a:ahLst/>
            <a:cxnLst/>
            <a:rect l="l" t="t" r="r" b="b"/>
            <a:pathLst>
              <a:path w="125867" h="97891" extrusionOk="0">
                <a:moveTo>
                  <a:pt x="60082" y="1"/>
                </a:moveTo>
                <a:cubicBezTo>
                  <a:pt x="36752" y="1"/>
                  <a:pt x="12844" y="7408"/>
                  <a:pt x="8816" y="20204"/>
                </a:cubicBezTo>
                <a:cubicBezTo>
                  <a:pt x="0" y="48281"/>
                  <a:pt x="35688" y="97891"/>
                  <a:pt x="74611" y="97891"/>
                </a:cubicBezTo>
                <a:cubicBezTo>
                  <a:pt x="76336" y="97891"/>
                  <a:pt x="78067" y="97793"/>
                  <a:pt x="79800" y="97592"/>
                </a:cubicBezTo>
                <a:cubicBezTo>
                  <a:pt x="105852" y="94590"/>
                  <a:pt x="125866" y="50492"/>
                  <a:pt x="105285" y="16468"/>
                </a:cubicBezTo>
                <a:cubicBezTo>
                  <a:pt x="98416" y="5105"/>
                  <a:pt x="79448" y="1"/>
                  <a:pt x="600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Título 1">
            <a:extLst>
              <a:ext uri="{FF2B5EF4-FFF2-40B4-BE49-F238E27FC236}">
                <a16:creationId xmlns:a16="http://schemas.microsoft.com/office/drawing/2014/main" id="{A0551B4B-3ED1-426B-94A8-31777A44C823}"/>
              </a:ext>
            </a:extLst>
          </p:cNvPr>
          <p:cNvSpPr txBox="1">
            <a:spLocks/>
          </p:cNvSpPr>
          <p:nvPr/>
        </p:nvSpPr>
        <p:spPr>
          <a:xfrm>
            <a:off x="392793" y="1973495"/>
            <a:ext cx="2893546" cy="111294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CONCEITOS</a:t>
            </a:r>
            <a:r>
              <a:rPr lang="pt-BR" sz="2400" b="1" dirty="0">
                <a:latin typeface="Comic Sans MS" panose="030F0702030302020204" pitchFamily="66" charset="0"/>
              </a:rPr>
              <a:t> </a:t>
            </a:r>
            <a:r>
              <a:rPr lang="pt-BR" sz="2400" b="1" dirty="0">
                <a:solidFill>
                  <a:srgbClr val="EF852D"/>
                </a:solidFill>
                <a:latin typeface="Comic Sans MS" panose="030F0702030302020204" pitchFamily="66" charset="0"/>
              </a:rPr>
              <a:t>–</a:t>
            </a:r>
            <a:r>
              <a:rPr lang="pt-BR" sz="2400" b="1" dirty="0">
                <a:latin typeface="Comic Sans MS" panose="030F0702030302020204" pitchFamily="66" charset="0"/>
              </a:rPr>
              <a:t> </a:t>
            </a:r>
            <a:r>
              <a:rPr lang="pt-BR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EM CIMA </a:t>
            </a:r>
            <a:r>
              <a:rPr lang="pt-BR" sz="2400" b="1" dirty="0">
                <a:solidFill>
                  <a:srgbClr val="EF852D"/>
                </a:solidFill>
                <a:latin typeface="Comic Sans MS" panose="030F0702030302020204" pitchFamily="66" charset="0"/>
              </a:rPr>
              <a:t>/ </a:t>
            </a:r>
            <a:r>
              <a:rPr lang="pt-BR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EMBAIXO</a:t>
            </a:r>
            <a:r>
              <a:rPr lang="pt-BR" sz="24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052291F-0CB5-4A10-9DF3-1C6790A180CC}"/>
              </a:ext>
            </a:extLst>
          </p:cNvPr>
          <p:cNvSpPr/>
          <p:nvPr/>
        </p:nvSpPr>
        <p:spPr>
          <a:xfrm>
            <a:off x="3069772" y="150440"/>
            <a:ext cx="3004456" cy="1748575"/>
          </a:xfrm>
          <a:prstGeom prst="ellips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A94E60-353F-43F7-B61F-F1C557FD099C}"/>
              </a:ext>
            </a:extLst>
          </p:cNvPr>
          <p:cNvSpPr txBox="1"/>
          <p:nvPr/>
        </p:nvSpPr>
        <p:spPr>
          <a:xfrm>
            <a:off x="392793" y="4595029"/>
            <a:ext cx="2771817" cy="30646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Conceitos/Vocabulário Fundamental</a:t>
            </a:r>
          </a:p>
        </p:txBody>
      </p:sp>
    </p:spTree>
    <p:extLst>
      <p:ext uri="{BB962C8B-B14F-4D97-AF65-F5344CB8AC3E}">
        <p14:creationId xmlns:p14="http://schemas.microsoft.com/office/powerpoint/2010/main" val="6725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1497;p72">
            <a:extLst>
              <a:ext uri="{FF2B5EF4-FFF2-40B4-BE49-F238E27FC236}">
                <a16:creationId xmlns:a16="http://schemas.microsoft.com/office/drawing/2014/main" id="{B4EC065F-10C4-416E-AD3E-54448BB057D3}"/>
              </a:ext>
            </a:extLst>
          </p:cNvPr>
          <p:cNvGrpSpPr/>
          <p:nvPr/>
        </p:nvGrpSpPr>
        <p:grpSpPr>
          <a:xfrm rot="723315">
            <a:off x="3798425" y="215274"/>
            <a:ext cx="3309535" cy="4707131"/>
            <a:chOff x="3754900" y="2121675"/>
            <a:chExt cx="397450" cy="442625"/>
          </a:xfrm>
        </p:grpSpPr>
        <p:sp>
          <p:nvSpPr>
            <p:cNvPr id="61" name="Google Shape;1498;p72">
              <a:extLst>
                <a:ext uri="{FF2B5EF4-FFF2-40B4-BE49-F238E27FC236}">
                  <a16:creationId xmlns:a16="http://schemas.microsoft.com/office/drawing/2014/main" id="{8AC5AC4A-AB3B-4ECB-903B-766536CA275A}"/>
                </a:ext>
              </a:extLst>
            </p:cNvPr>
            <p:cNvSpPr/>
            <p:nvPr/>
          </p:nvSpPr>
          <p:spPr>
            <a:xfrm>
              <a:off x="3938025" y="2239575"/>
              <a:ext cx="126925" cy="324725"/>
            </a:xfrm>
            <a:custGeom>
              <a:avLst/>
              <a:gdLst/>
              <a:ahLst/>
              <a:cxnLst/>
              <a:rect l="l" t="t" r="r" b="b"/>
              <a:pathLst>
                <a:path w="5077" h="12989" extrusionOk="0">
                  <a:moveTo>
                    <a:pt x="632" y="0"/>
                  </a:moveTo>
                  <a:cubicBezTo>
                    <a:pt x="624" y="0"/>
                    <a:pt x="616" y="2"/>
                    <a:pt x="609" y="5"/>
                  </a:cubicBezTo>
                  <a:cubicBezTo>
                    <a:pt x="1" y="248"/>
                    <a:pt x="365" y="1555"/>
                    <a:pt x="487" y="2467"/>
                  </a:cubicBezTo>
                  <a:cubicBezTo>
                    <a:pt x="609" y="3470"/>
                    <a:pt x="1642" y="8576"/>
                    <a:pt x="1794" y="9610"/>
                  </a:cubicBezTo>
                  <a:cubicBezTo>
                    <a:pt x="1946" y="10491"/>
                    <a:pt x="2037" y="11342"/>
                    <a:pt x="2463" y="12194"/>
                  </a:cubicBezTo>
                  <a:cubicBezTo>
                    <a:pt x="2765" y="12751"/>
                    <a:pt x="3031" y="12989"/>
                    <a:pt x="3492" y="12989"/>
                  </a:cubicBezTo>
                  <a:cubicBezTo>
                    <a:pt x="3635" y="12989"/>
                    <a:pt x="3796" y="12966"/>
                    <a:pt x="3983" y="12923"/>
                  </a:cubicBezTo>
                  <a:cubicBezTo>
                    <a:pt x="4894" y="12680"/>
                    <a:pt x="5077" y="12224"/>
                    <a:pt x="4986" y="11403"/>
                  </a:cubicBezTo>
                  <a:cubicBezTo>
                    <a:pt x="4864" y="10522"/>
                    <a:pt x="4256" y="9002"/>
                    <a:pt x="3922" y="8090"/>
                  </a:cubicBezTo>
                  <a:cubicBezTo>
                    <a:pt x="3562" y="7191"/>
                    <a:pt x="1194" y="0"/>
                    <a:pt x="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99;p72">
              <a:extLst>
                <a:ext uri="{FF2B5EF4-FFF2-40B4-BE49-F238E27FC236}">
                  <a16:creationId xmlns:a16="http://schemas.microsoft.com/office/drawing/2014/main" id="{05165FB3-D429-45F3-8560-859591B6A08E}"/>
                </a:ext>
              </a:extLst>
            </p:cNvPr>
            <p:cNvSpPr/>
            <p:nvPr/>
          </p:nvSpPr>
          <p:spPr>
            <a:xfrm>
              <a:off x="3754900" y="2121675"/>
              <a:ext cx="397450" cy="298125"/>
            </a:xfrm>
            <a:custGeom>
              <a:avLst/>
              <a:gdLst/>
              <a:ahLst/>
              <a:cxnLst/>
              <a:rect l="l" t="t" r="r" b="b"/>
              <a:pathLst>
                <a:path w="15898" h="11925" extrusionOk="0">
                  <a:moveTo>
                    <a:pt x="5073" y="1"/>
                  </a:moveTo>
                  <a:cubicBezTo>
                    <a:pt x="4906" y="1"/>
                    <a:pt x="4749" y="21"/>
                    <a:pt x="4620" y="70"/>
                  </a:cubicBezTo>
                  <a:cubicBezTo>
                    <a:pt x="6079" y="800"/>
                    <a:pt x="6718" y="1742"/>
                    <a:pt x="7052" y="2472"/>
                  </a:cubicBezTo>
                  <a:cubicBezTo>
                    <a:pt x="6767" y="2130"/>
                    <a:pt x="6403" y="1922"/>
                    <a:pt x="6033" y="1922"/>
                  </a:cubicBezTo>
                  <a:cubicBezTo>
                    <a:pt x="6008" y="1922"/>
                    <a:pt x="5983" y="1923"/>
                    <a:pt x="5958" y="1925"/>
                  </a:cubicBezTo>
                  <a:cubicBezTo>
                    <a:pt x="6991" y="2836"/>
                    <a:pt x="7478" y="3627"/>
                    <a:pt x="7751" y="4295"/>
                  </a:cubicBezTo>
                  <a:cubicBezTo>
                    <a:pt x="7478" y="4022"/>
                    <a:pt x="6931" y="3566"/>
                    <a:pt x="6262" y="3262"/>
                  </a:cubicBezTo>
                  <a:cubicBezTo>
                    <a:pt x="5563" y="2958"/>
                    <a:pt x="4742" y="2836"/>
                    <a:pt x="3982" y="2836"/>
                  </a:cubicBezTo>
                  <a:cubicBezTo>
                    <a:pt x="3344" y="2836"/>
                    <a:pt x="2766" y="2988"/>
                    <a:pt x="2158" y="3201"/>
                  </a:cubicBezTo>
                  <a:cubicBezTo>
                    <a:pt x="1672" y="3353"/>
                    <a:pt x="1247" y="3627"/>
                    <a:pt x="851" y="3991"/>
                  </a:cubicBezTo>
                  <a:cubicBezTo>
                    <a:pt x="487" y="4326"/>
                    <a:pt x="183" y="4751"/>
                    <a:pt x="0" y="5238"/>
                  </a:cubicBezTo>
                  <a:cubicBezTo>
                    <a:pt x="547" y="4903"/>
                    <a:pt x="1216" y="4356"/>
                    <a:pt x="2310" y="4204"/>
                  </a:cubicBezTo>
                  <a:lnTo>
                    <a:pt x="2310" y="4204"/>
                  </a:lnTo>
                  <a:cubicBezTo>
                    <a:pt x="1885" y="4630"/>
                    <a:pt x="1672" y="5268"/>
                    <a:pt x="1611" y="5846"/>
                  </a:cubicBezTo>
                  <a:cubicBezTo>
                    <a:pt x="2219" y="5086"/>
                    <a:pt x="3222" y="4508"/>
                    <a:pt x="4165" y="4356"/>
                  </a:cubicBezTo>
                  <a:lnTo>
                    <a:pt x="4165" y="4356"/>
                  </a:lnTo>
                  <a:cubicBezTo>
                    <a:pt x="3739" y="4599"/>
                    <a:pt x="3405" y="5359"/>
                    <a:pt x="3405" y="5785"/>
                  </a:cubicBezTo>
                  <a:cubicBezTo>
                    <a:pt x="4243" y="5030"/>
                    <a:pt x="5210" y="4558"/>
                    <a:pt x="6306" y="4558"/>
                  </a:cubicBezTo>
                  <a:cubicBezTo>
                    <a:pt x="6402" y="4558"/>
                    <a:pt x="6499" y="4562"/>
                    <a:pt x="6596" y="4569"/>
                  </a:cubicBezTo>
                  <a:cubicBezTo>
                    <a:pt x="6991" y="4599"/>
                    <a:pt x="7326" y="4630"/>
                    <a:pt x="7660" y="4721"/>
                  </a:cubicBezTo>
                  <a:cubicBezTo>
                    <a:pt x="7690" y="4721"/>
                    <a:pt x="7751" y="4751"/>
                    <a:pt x="7782" y="4751"/>
                  </a:cubicBezTo>
                  <a:cubicBezTo>
                    <a:pt x="7234" y="4782"/>
                    <a:pt x="6414" y="4934"/>
                    <a:pt x="5502" y="5481"/>
                  </a:cubicBezTo>
                  <a:cubicBezTo>
                    <a:pt x="4924" y="5815"/>
                    <a:pt x="4286" y="6423"/>
                    <a:pt x="3952" y="7001"/>
                  </a:cubicBezTo>
                  <a:cubicBezTo>
                    <a:pt x="2432" y="9432"/>
                    <a:pt x="2858" y="11469"/>
                    <a:pt x="2979" y="11925"/>
                  </a:cubicBezTo>
                  <a:cubicBezTo>
                    <a:pt x="3101" y="11499"/>
                    <a:pt x="3435" y="10283"/>
                    <a:pt x="3952" y="9736"/>
                  </a:cubicBezTo>
                  <a:cubicBezTo>
                    <a:pt x="4013" y="9979"/>
                    <a:pt x="4073" y="10253"/>
                    <a:pt x="4195" y="10526"/>
                  </a:cubicBezTo>
                  <a:cubicBezTo>
                    <a:pt x="4317" y="9827"/>
                    <a:pt x="4590" y="8915"/>
                    <a:pt x="5016" y="8399"/>
                  </a:cubicBezTo>
                  <a:cubicBezTo>
                    <a:pt x="5076" y="8764"/>
                    <a:pt x="5137" y="8976"/>
                    <a:pt x="5320" y="9280"/>
                  </a:cubicBezTo>
                  <a:cubicBezTo>
                    <a:pt x="5654" y="7639"/>
                    <a:pt x="6475" y="5572"/>
                    <a:pt x="8116" y="4903"/>
                  </a:cubicBezTo>
                  <a:cubicBezTo>
                    <a:pt x="8205" y="4896"/>
                    <a:pt x="8293" y="4892"/>
                    <a:pt x="8381" y="4892"/>
                  </a:cubicBezTo>
                  <a:cubicBezTo>
                    <a:pt x="10073" y="4892"/>
                    <a:pt x="11634" y="6244"/>
                    <a:pt x="12645" y="7487"/>
                  </a:cubicBezTo>
                  <a:cubicBezTo>
                    <a:pt x="12645" y="7183"/>
                    <a:pt x="12584" y="6940"/>
                    <a:pt x="12493" y="6575"/>
                  </a:cubicBezTo>
                  <a:lnTo>
                    <a:pt x="12493" y="6575"/>
                  </a:lnTo>
                  <a:cubicBezTo>
                    <a:pt x="13101" y="6849"/>
                    <a:pt x="13739" y="7548"/>
                    <a:pt x="14165" y="8095"/>
                  </a:cubicBezTo>
                  <a:cubicBezTo>
                    <a:pt x="14165" y="7821"/>
                    <a:pt x="14074" y="7548"/>
                    <a:pt x="14043" y="7244"/>
                  </a:cubicBezTo>
                  <a:lnTo>
                    <a:pt x="14043" y="7244"/>
                  </a:lnTo>
                  <a:cubicBezTo>
                    <a:pt x="14712" y="7517"/>
                    <a:pt x="15593" y="8429"/>
                    <a:pt x="15897" y="8764"/>
                  </a:cubicBezTo>
                  <a:cubicBezTo>
                    <a:pt x="15776" y="8308"/>
                    <a:pt x="15229" y="6271"/>
                    <a:pt x="12797" y="4812"/>
                  </a:cubicBezTo>
                  <a:cubicBezTo>
                    <a:pt x="12159" y="4508"/>
                    <a:pt x="11308" y="4295"/>
                    <a:pt x="10639" y="4265"/>
                  </a:cubicBezTo>
                  <a:cubicBezTo>
                    <a:pt x="10492" y="4254"/>
                    <a:pt x="10350" y="4248"/>
                    <a:pt x="10213" y="4248"/>
                  </a:cubicBezTo>
                  <a:cubicBezTo>
                    <a:pt x="9241" y="4248"/>
                    <a:pt x="8512" y="4512"/>
                    <a:pt x="8086" y="4751"/>
                  </a:cubicBezTo>
                  <a:lnTo>
                    <a:pt x="8238" y="4599"/>
                  </a:lnTo>
                  <a:cubicBezTo>
                    <a:pt x="8511" y="4326"/>
                    <a:pt x="8724" y="4174"/>
                    <a:pt x="9058" y="3991"/>
                  </a:cubicBezTo>
                  <a:cubicBezTo>
                    <a:pt x="9716" y="3597"/>
                    <a:pt x="10420" y="3446"/>
                    <a:pt x="11142" y="3446"/>
                  </a:cubicBezTo>
                  <a:cubicBezTo>
                    <a:pt x="11588" y="3446"/>
                    <a:pt x="12041" y="3503"/>
                    <a:pt x="12493" y="3596"/>
                  </a:cubicBezTo>
                  <a:cubicBezTo>
                    <a:pt x="12250" y="3232"/>
                    <a:pt x="11611" y="2684"/>
                    <a:pt x="11156" y="2684"/>
                  </a:cubicBezTo>
                  <a:cubicBezTo>
                    <a:pt x="11543" y="2542"/>
                    <a:pt x="11969" y="2477"/>
                    <a:pt x="12404" y="2477"/>
                  </a:cubicBezTo>
                  <a:cubicBezTo>
                    <a:pt x="12991" y="2477"/>
                    <a:pt x="13593" y="2596"/>
                    <a:pt x="14134" y="2806"/>
                  </a:cubicBezTo>
                  <a:cubicBezTo>
                    <a:pt x="13830" y="2320"/>
                    <a:pt x="13314" y="1864"/>
                    <a:pt x="12736" y="1681"/>
                  </a:cubicBezTo>
                  <a:cubicBezTo>
                    <a:pt x="13236" y="1490"/>
                    <a:pt x="13693" y="1434"/>
                    <a:pt x="14108" y="1434"/>
                  </a:cubicBezTo>
                  <a:cubicBezTo>
                    <a:pt x="14550" y="1434"/>
                    <a:pt x="14944" y="1498"/>
                    <a:pt x="15289" y="1529"/>
                  </a:cubicBezTo>
                  <a:cubicBezTo>
                    <a:pt x="14925" y="1165"/>
                    <a:pt x="14469" y="952"/>
                    <a:pt x="13952" y="830"/>
                  </a:cubicBezTo>
                  <a:cubicBezTo>
                    <a:pt x="13596" y="741"/>
                    <a:pt x="13224" y="685"/>
                    <a:pt x="12847" y="685"/>
                  </a:cubicBezTo>
                  <a:cubicBezTo>
                    <a:pt x="12709" y="685"/>
                    <a:pt x="12571" y="692"/>
                    <a:pt x="12432" y="709"/>
                  </a:cubicBezTo>
                  <a:cubicBezTo>
                    <a:pt x="11794" y="800"/>
                    <a:pt x="11216" y="952"/>
                    <a:pt x="10669" y="1256"/>
                  </a:cubicBezTo>
                  <a:cubicBezTo>
                    <a:pt x="10031" y="1590"/>
                    <a:pt x="9332" y="2076"/>
                    <a:pt x="8845" y="2684"/>
                  </a:cubicBezTo>
                  <a:cubicBezTo>
                    <a:pt x="8542" y="3049"/>
                    <a:pt x="8329" y="3414"/>
                    <a:pt x="8177" y="3718"/>
                  </a:cubicBezTo>
                  <a:cubicBezTo>
                    <a:pt x="8146" y="2806"/>
                    <a:pt x="7934" y="1773"/>
                    <a:pt x="7356" y="1104"/>
                  </a:cubicBezTo>
                  <a:cubicBezTo>
                    <a:pt x="7022" y="678"/>
                    <a:pt x="6535" y="374"/>
                    <a:pt x="6079" y="192"/>
                  </a:cubicBezTo>
                  <a:cubicBezTo>
                    <a:pt x="5813" y="89"/>
                    <a:pt x="5421" y="1"/>
                    <a:pt x="5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Retângulo 66">
            <a:extLst>
              <a:ext uri="{FF2B5EF4-FFF2-40B4-BE49-F238E27FC236}">
                <a16:creationId xmlns:a16="http://schemas.microsoft.com/office/drawing/2014/main" id="{19B59372-2F37-4581-BEBB-290E57BC302A}"/>
              </a:ext>
            </a:extLst>
          </p:cNvPr>
          <p:cNvSpPr/>
          <p:nvPr/>
        </p:nvSpPr>
        <p:spPr>
          <a:xfrm>
            <a:off x="2632241" y="354569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B62D2EC8-D535-4BE4-B201-178347E3AFB9}"/>
              </a:ext>
            </a:extLst>
          </p:cNvPr>
          <p:cNvSpPr/>
          <p:nvPr/>
        </p:nvSpPr>
        <p:spPr>
          <a:xfrm>
            <a:off x="4694625" y="54523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9" name="Botão de ação: Som 68">
            <a:hlinkClick r:id="" action="ppaction://noaction" highlightClick="1">
              <a:snd r:embed="rId3" name="explode.wav"/>
            </a:hlinkClick>
            <a:extLst>
              <a:ext uri="{FF2B5EF4-FFF2-40B4-BE49-F238E27FC236}">
                <a16:creationId xmlns:a16="http://schemas.microsoft.com/office/drawing/2014/main" id="{55229CD0-9B38-4711-9E77-FDB537808175}"/>
              </a:ext>
            </a:extLst>
          </p:cNvPr>
          <p:cNvSpPr/>
          <p:nvPr/>
        </p:nvSpPr>
        <p:spPr>
          <a:xfrm>
            <a:off x="4814473" y="866442"/>
            <a:ext cx="357138" cy="346598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Botão de ação: Som 69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DC245ACA-B16A-4EAE-902B-F629C60ED918}"/>
              </a:ext>
            </a:extLst>
          </p:cNvPr>
          <p:cNvSpPr/>
          <p:nvPr/>
        </p:nvSpPr>
        <p:spPr>
          <a:xfrm>
            <a:off x="2785962" y="3819536"/>
            <a:ext cx="335041" cy="427785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1" name="Google Shape;1524;p73">
            <a:extLst>
              <a:ext uri="{FF2B5EF4-FFF2-40B4-BE49-F238E27FC236}">
                <a16:creationId xmlns:a16="http://schemas.microsoft.com/office/drawing/2014/main" id="{A0781005-1532-4FE7-9EE5-6DD98B282F20}"/>
              </a:ext>
            </a:extLst>
          </p:cNvPr>
          <p:cNvGrpSpPr/>
          <p:nvPr/>
        </p:nvGrpSpPr>
        <p:grpSpPr>
          <a:xfrm flipH="1">
            <a:off x="4724995" y="4553033"/>
            <a:ext cx="1404860" cy="530311"/>
            <a:chOff x="3386350" y="2514300"/>
            <a:chExt cx="220400" cy="71250"/>
          </a:xfrm>
        </p:grpSpPr>
        <p:sp>
          <p:nvSpPr>
            <p:cNvPr id="72" name="Google Shape;1525;p73">
              <a:extLst>
                <a:ext uri="{FF2B5EF4-FFF2-40B4-BE49-F238E27FC236}">
                  <a16:creationId xmlns:a16="http://schemas.microsoft.com/office/drawing/2014/main" id="{3D5A02BF-ACBA-4B8C-97AE-E189C83E6DA2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26;p73">
              <a:extLst>
                <a:ext uri="{FF2B5EF4-FFF2-40B4-BE49-F238E27FC236}">
                  <a16:creationId xmlns:a16="http://schemas.microsoft.com/office/drawing/2014/main" id="{A606CC7A-4566-46D9-A0D3-B096B03E3075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27;p73">
              <a:extLst>
                <a:ext uri="{FF2B5EF4-FFF2-40B4-BE49-F238E27FC236}">
                  <a16:creationId xmlns:a16="http://schemas.microsoft.com/office/drawing/2014/main" id="{F1B0E5EC-22B4-4A60-98E7-3F416B1BBCC6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908;p46">
            <a:extLst>
              <a:ext uri="{FF2B5EF4-FFF2-40B4-BE49-F238E27FC236}">
                <a16:creationId xmlns:a16="http://schemas.microsoft.com/office/drawing/2014/main" id="{5A6824BB-A25C-4783-999A-F44068AB9ABE}"/>
              </a:ext>
            </a:extLst>
          </p:cNvPr>
          <p:cNvSpPr/>
          <p:nvPr/>
        </p:nvSpPr>
        <p:spPr>
          <a:xfrm rot="10537805" flipH="1">
            <a:off x="-46258" y="183495"/>
            <a:ext cx="3504903" cy="1943175"/>
          </a:xfrm>
          <a:custGeom>
            <a:avLst/>
            <a:gdLst/>
            <a:ahLst/>
            <a:cxnLst/>
            <a:rect l="l" t="t" r="r" b="b"/>
            <a:pathLst>
              <a:path w="125867" h="97891" extrusionOk="0">
                <a:moveTo>
                  <a:pt x="60082" y="1"/>
                </a:moveTo>
                <a:cubicBezTo>
                  <a:pt x="36752" y="1"/>
                  <a:pt x="12844" y="7408"/>
                  <a:pt x="8816" y="20204"/>
                </a:cubicBezTo>
                <a:cubicBezTo>
                  <a:pt x="0" y="48281"/>
                  <a:pt x="35688" y="97891"/>
                  <a:pt x="74611" y="97891"/>
                </a:cubicBezTo>
                <a:cubicBezTo>
                  <a:pt x="76336" y="97891"/>
                  <a:pt x="78067" y="97793"/>
                  <a:pt x="79800" y="97592"/>
                </a:cubicBezTo>
                <a:cubicBezTo>
                  <a:pt x="105852" y="94590"/>
                  <a:pt x="125866" y="50492"/>
                  <a:pt x="105285" y="16468"/>
                </a:cubicBezTo>
                <a:cubicBezTo>
                  <a:pt x="98416" y="5105"/>
                  <a:pt x="79448" y="1"/>
                  <a:pt x="600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Título 1">
            <a:extLst>
              <a:ext uri="{FF2B5EF4-FFF2-40B4-BE49-F238E27FC236}">
                <a16:creationId xmlns:a16="http://schemas.microsoft.com/office/drawing/2014/main" id="{A0551B4B-3ED1-426B-94A8-31777A44C823}"/>
              </a:ext>
            </a:extLst>
          </p:cNvPr>
          <p:cNvSpPr txBox="1">
            <a:spLocks/>
          </p:cNvSpPr>
          <p:nvPr/>
        </p:nvSpPr>
        <p:spPr>
          <a:xfrm>
            <a:off x="569704" y="806615"/>
            <a:ext cx="2893546" cy="111294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CONCEITOS</a:t>
            </a:r>
            <a:r>
              <a:rPr lang="pt-BR" sz="2400" b="1" dirty="0">
                <a:latin typeface="Comic Sans MS" panose="030F0702030302020204" pitchFamily="66" charset="0"/>
              </a:rPr>
              <a:t> </a:t>
            </a:r>
            <a:r>
              <a:rPr lang="pt-BR" sz="2400" b="1" dirty="0">
                <a:solidFill>
                  <a:srgbClr val="EF852D"/>
                </a:solidFill>
                <a:latin typeface="Comic Sans MS" panose="030F0702030302020204" pitchFamily="66" charset="0"/>
              </a:rPr>
              <a:t>–</a:t>
            </a:r>
            <a:r>
              <a:rPr lang="pt-BR" sz="2400" b="1" dirty="0">
                <a:latin typeface="Comic Sans MS" panose="030F0702030302020204" pitchFamily="66" charset="0"/>
              </a:rPr>
              <a:t> </a:t>
            </a:r>
            <a:r>
              <a:rPr lang="pt-BR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MENOR</a:t>
            </a:r>
            <a:r>
              <a:rPr lang="pt-BR" sz="2400" b="1" dirty="0">
                <a:solidFill>
                  <a:srgbClr val="EF852D"/>
                </a:solidFill>
                <a:latin typeface="Comic Sans MS" panose="030F0702030302020204" pitchFamily="66" charset="0"/>
              </a:rPr>
              <a:t>/</a:t>
            </a:r>
            <a:r>
              <a:rPr lang="pt-BR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MAIOR</a:t>
            </a:r>
            <a:r>
              <a:rPr lang="pt-BR" sz="2400" b="1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34" name="Google Shape;1497;p72">
            <a:extLst>
              <a:ext uri="{FF2B5EF4-FFF2-40B4-BE49-F238E27FC236}">
                <a16:creationId xmlns:a16="http://schemas.microsoft.com/office/drawing/2014/main" id="{EEC24546-F395-4EF9-B297-720D7311255D}"/>
              </a:ext>
            </a:extLst>
          </p:cNvPr>
          <p:cNvGrpSpPr/>
          <p:nvPr/>
        </p:nvGrpSpPr>
        <p:grpSpPr>
          <a:xfrm rot="843002">
            <a:off x="2080448" y="2516186"/>
            <a:ext cx="2246788" cy="2316121"/>
            <a:chOff x="3754900" y="2121675"/>
            <a:chExt cx="397450" cy="442625"/>
          </a:xfrm>
        </p:grpSpPr>
        <p:sp>
          <p:nvSpPr>
            <p:cNvPr id="35" name="Google Shape;1498;p72">
              <a:extLst>
                <a:ext uri="{FF2B5EF4-FFF2-40B4-BE49-F238E27FC236}">
                  <a16:creationId xmlns:a16="http://schemas.microsoft.com/office/drawing/2014/main" id="{EDFFDF10-3992-41A8-9D0E-D1DFE1B0F7DA}"/>
                </a:ext>
              </a:extLst>
            </p:cNvPr>
            <p:cNvSpPr/>
            <p:nvPr/>
          </p:nvSpPr>
          <p:spPr>
            <a:xfrm>
              <a:off x="3938025" y="2239575"/>
              <a:ext cx="126925" cy="324725"/>
            </a:xfrm>
            <a:custGeom>
              <a:avLst/>
              <a:gdLst/>
              <a:ahLst/>
              <a:cxnLst/>
              <a:rect l="l" t="t" r="r" b="b"/>
              <a:pathLst>
                <a:path w="5077" h="12989" extrusionOk="0">
                  <a:moveTo>
                    <a:pt x="632" y="0"/>
                  </a:moveTo>
                  <a:cubicBezTo>
                    <a:pt x="624" y="0"/>
                    <a:pt x="616" y="2"/>
                    <a:pt x="609" y="5"/>
                  </a:cubicBezTo>
                  <a:cubicBezTo>
                    <a:pt x="1" y="248"/>
                    <a:pt x="365" y="1555"/>
                    <a:pt x="487" y="2467"/>
                  </a:cubicBezTo>
                  <a:cubicBezTo>
                    <a:pt x="609" y="3470"/>
                    <a:pt x="1642" y="8576"/>
                    <a:pt x="1794" y="9610"/>
                  </a:cubicBezTo>
                  <a:cubicBezTo>
                    <a:pt x="1946" y="10491"/>
                    <a:pt x="2037" y="11342"/>
                    <a:pt x="2463" y="12194"/>
                  </a:cubicBezTo>
                  <a:cubicBezTo>
                    <a:pt x="2765" y="12751"/>
                    <a:pt x="3031" y="12989"/>
                    <a:pt x="3492" y="12989"/>
                  </a:cubicBezTo>
                  <a:cubicBezTo>
                    <a:pt x="3635" y="12989"/>
                    <a:pt x="3796" y="12966"/>
                    <a:pt x="3983" y="12923"/>
                  </a:cubicBezTo>
                  <a:cubicBezTo>
                    <a:pt x="4894" y="12680"/>
                    <a:pt x="5077" y="12224"/>
                    <a:pt x="4986" y="11403"/>
                  </a:cubicBezTo>
                  <a:cubicBezTo>
                    <a:pt x="4864" y="10522"/>
                    <a:pt x="4256" y="9002"/>
                    <a:pt x="3922" y="8090"/>
                  </a:cubicBezTo>
                  <a:cubicBezTo>
                    <a:pt x="3562" y="7191"/>
                    <a:pt x="1194" y="0"/>
                    <a:pt x="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99;p72">
              <a:extLst>
                <a:ext uri="{FF2B5EF4-FFF2-40B4-BE49-F238E27FC236}">
                  <a16:creationId xmlns:a16="http://schemas.microsoft.com/office/drawing/2014/main" id="{C706BD86-FDD0-403C-ACE1-28DD54B1E9AF}"/>
                </a:ext>
              </a:extLst>
            </p:cNvPr>
            <p:cNvSpPr/>
            <p:nvPr/>
          </p:nvSpPr>
          <p:spPr>
            <a:xfrm>
              <a:off x="3754900" y="2121675"/>
              <a:ext cx="397450" cy="298125"/>
            </a:xfrm>
            <a:custGeom>
              <a:avLst/>
              <a:gdLst/>
              <a:ahLst/>
              <a:cxnLst/>
              <a:rect l="l" t="t" r="r" b="b"/>
              <a:pathLst>
                <a:path w="15898" h="11925" extrusionOk="0">
                  <a:moveTo>
                    <a:pt x="5073" y="1"/>
                  </a:moveTo>
                  <a:cubicBezTo>
                    <a:pt x="4906" y="1"/>
                    <a:pt x="4749" y="21"/>
                    <a:pt x="4620" y="70"/>
                  </a:cubicBezTo>
                  <a:cubicBezTo>
                    <a:pt x="6079" y="800"/>
                    <a:pt x="6718" y="1742"/>
                    <a:pt x="7052" y="2472"/>
                  </a:cubicBezTo>
                  <a:cubicBezTo>
                    <a:pt x="6767" y="2130"/>
                    <a:pt x="6403" y="1922"/>
                    <a:pt x="6033" y="1922"/>
                  </a:cubicBezTo>
                  <a:cubicBezTo>
                    <a:pt x="6008" y="1922"/>
                    <a:pt x="5983" y="1923"/>
                    <a:pt x="5958" y="1925"/>
                  </a:cubicBezTo>
                  <a:cubicBezTo>
                    <a:pt x="6991" y="2836"/>
                    <a:pt x="7478" y="3627"/>
                    <a:pt x="7751" y="4295"/>
                  </a:cubicBezTo>
                  <a:cubicBezTo>
                    <a:pt x="7478" y="4022"/>
                    <a:pt x="6931" y="3566"/>
                    <a:pt x="6262" y="3262"/>
                  </a:cubicBezTo>
                  <a:cubicBezTo>
                    <a:pt x="5563" y="2958"/>
                    <a:pt x="4742" y="2836"/>
                    <a:pt x="3982" y="2836"/>
                  </a:cubicBezTo>
                  <a:cubicBezTo>
                    <a:pt x="3344" y="2836"/>
                    <a:pt x="2766" y="2988"/>
                    <a:pt x="2158" y="3201"/>
                  </a:cubicBezTo>
                  <a:cubicBezTo>
                    <a:pt x="1672" y="3353"/>
                    <a:pt x="1247" y="3627"/>
                    <a:pt x="851" y="3991"/>
                  </a:cubicBezTo>
                  <a:cubicBezTo>
                    <a:pt x="487" y="4326"/>
                    <a:pt x="183" y="4751"/>
                    <a:pt x="0" y="5238"/>
                  </a:cubicBezTo>
                  <a:cubicBezTo>
                    <a:pt x="547" y="4903"/>
                    <a:pt x="1216" y="4356"/>
                    <a:pt x="2310" y="4204"/>
                  </a:cubicBezTo>
                  <a:lnTo>
                    <a:pt x="2310" y="4204"/>
                  </a:lnTo>
                  <a:cubicBezTo>
                    <a:pt x="1885" y="4630"/>
                    <a:pt x="1672" y="5268"/>
                    <a:pt x="1611" y="5846"/>
                  </a:cubicBezTo>
                  <a:cubicBezTo>
                    <a:pt x="2219" y="5086"/>
                    <a:pt x="3222" y="4508"/>
                    <a:pt x="4165" y="4356"/>
                  </a:cubicBezTo>
                  <a:lnTo>
                    <a:pt x="4165" y="4356"/>
                  </a:lnTo>
                  <a:cubicBezTo>
                    <a:pt x="3739" y="4599"/>
                    <a:pt x="3405" y="5359"/>
                    <a:pt x="3405" y="5785"/>
                  </a:cubicBezTo>
                  <a:cubicBezTo>
                    <a:pt x="4243" y="5030"/>
                    <a:pt x="5210" y="4558"/>
                    <a:pt x="6306" y="4558"/>
                  </a:cubicBezTo>
                  <a:cubicBezTo>
                    <a:pt x="6402" y="4558"/>
                    <a:pt x="6499" y="4562"/>
                    <a:pt x="6596" y="4569"/>
                  </a:cubicBezTo>
                  <a:cubicBezTo>
                    <a:pt x="6991" y="4599"/>
                    <a:pt x="7326" y="4630"/>
                    <a:pt x="7660" y="4721"/>
                  </a:cubicBezTo>
                  <a:cubicBezTo>
                    <a:pt x="7690" y="4721"/>
                    <a:pt x="7751" y="4751"/>
                    <a:pt x="7782" y="4751"/>
                  </a:cubicBezTo>
                  <a:cubicBezTo>
                    <a:pt x="7234" y="4782"/>
                    <a:pt x="6414" y="4934"/>
                    <a:pt x="5502" y="5481"/>
                  </a:cubicBezTo>
                  <a:cubicBezTo>
                    <a:pt x="4924" y="5815"/>
                    <a:pt x="4286" y="6423"/>
                    <a:pt x="3952" y="7001"/>
                  </a:cubicBezTo>
                  <a:cubicBezTo>
                    <a:pt x="2432" y="9432"/>
                    <a:pt x="2858" y="11469"/>
                    <a:pt x="2979" y="11925"/>
                  </a:cubicBezTo>
                  <a:cubicBezTo>
                    <a:pt x="3101" y="11499"/>
                    <a:pt x="3435" y="10283"/>
                    <a:pt x="3952" y="9736"/>
                  </a:cubicBezTo>
                  <a:cubicBezTo>
                    <a:pt x="4013" y="9979"/>
                    <a:pt x="4073" y="10253"/>
                    <a:pt x="4195" y="10526"/>
                  </a:cubicBezTo>
                  <a:cubicBezTo>
                    <a:pt x="4317" y="9827"/>
                    <a:pt x="4590" y="8915"/>
                    <a:pt x="5016" y="8399"/>
                  </a:cubicBezTo>
                  <a:cubicBezTo>
                    <a:pt x="5076" y="8764"/>
                    <a:pt x="5137" y="8976"/>
                    <a:pt x="5320" y="9280"/>
                  </a:cubicBezTo>
                  <a:cubicBezTo>
                    <a:pt x="5654" y="7639"/>
                    <a:pt x="6475" y="5572"/>
                    <a:pt x="8116" y="4903"/>
                  </a:cubicBezTo>
                  <a:cubicBezTo>
                    <a:pt x="8205" y="4896"/>
                    <a:pt x="8293" y="4892"/>
                    <a:pt x="8381" y="4892"/>
                  </a:cubicBezTo>
                  <a:cubicBezTo>
                    <a:pt x="10073" y="4892"/>
                    <a:pt x="11634" y="6244"/>
                    <a:pt x="12645" y="7487"/>
                  </a:cubicBezTo>
                  <a:cubicBezTo>
                    <a:pt x="12645" y="7183"/>
                    <a:pt x="12584" y="6940"/>
                    <a:pt x="12493" y="6575"/>
                  </a:cubicBezTo>
                  <a:lnTo>
                    <a:pt x="12493" y="6575"/>
                  </a:lnTo>
                  <a:cubicBezTo>
                    <a:pt x="13101" y="6849"/>
                    <a:pt x="13739" y="7548"/>
                    <a:pt x="14165" y="8095"/>
                  </a:cubicBezTo>
                  <a:cubicBezTo>
                    <a:pt x="14165" y="7821"/>
                    <a:pt x="14074" y="7548"/>
                    <a:pt x="14043" y="7244"/>
                  </a:cubicBezTo>
                  <a:lnTo>
                    <a:pt x="14043" y="7244"/>
                  </a:lnTo>
                  <a:cubicBezTo>
                    <a:pt x="14712" y="7517"/>
                    <a:pt x="15593" y="8429"/>
                    <a:pt x="15897" y="8764"/>
                  </a:cubicBezTo>
                  <a:cubicBezTo>
                    <a:pt x="15776" y="8308"/>
                    <a:pt x="15229" y="6271"/>
                    <a:pt x="12797" y="4812"/>
                  </a:cubicBezTo>
                  <a:cubicBezTo>
                    <a:pt x="12159" y="4508"/>
                    <a:pt x="11308" y="4295"/>
                    <a:pt x="10639" y="4265"/>
                  </a:cubicBezTo>
                  <a:cubicBezTo>
                    <a:pt x="10492" y="4254"/>
                    <a:pt x="10350" y="4248"/>
                    <a:pt x="10213" y="4248"/>
                  </a:cubicBezTo>
                  <a:cubicBezTo>
                    <a:pt x="9241" y="4248"/>
                    <a:pt x="8512" y="4512"/>
                    <a:pt x="8086" y="4751"/>
                  </a:cubicBezTo>
                  <a:lnTo>
                    <a:pt x="8238" y="4599"/>
                  </a:lnTo>
                  <a:cubicBezTo>
                    <a:pt x="8511" y="4326"/>
                    <a:pt x="8724" y="4174"/>
                    <a:pt x="9058" y="3991"/>
                  </a:cubicBezTo>
                  <a:cubicBezTo>
                    <a:pt x="9716" y="3597"/>
                    <a:pt x="10420" y="3446"/>
                    <a:pt x="11142" y="3446"/>
                  </a:cubicBezTo>
                  <a:cubicBezTo>
                    <a:pt x="11588" y="3446"/>
                    <a:pt x="12041" y="3503"/>
                    <a:pt x="12493" y="3596"/>
                  </a:cubicBezTo>
                  <a:cubicBezTo>
                    <a:pt x="12250" y="3232"/>
                    <a:pt x="11611" y="2684"/>
                    <a:pt x="11156" y="2684"/>
                  </a:cubicBezTo>
                  <a:cubicBezTo>
                    <a:pt x="11543" y="2542"/>
                    <a:pt x="11969" y="2477"/>
                    <a:pt x="12404" y="2477"/>
                  </a:cubicBezTo>
                  <a:cubicBezTo>
                    <a:pt x="12991" y="2477"/>
                    <a:pt x="13593" y="2596"/>
                    <a:pt x="14134" y="2806"/>
                  </a:cubicBezTo>
                  <a:cubicBezTo>
                    <a:pt x="13830" y="2320"/>
                    <a:pt x="13314" y="1864"/>
                    <a:pt x="12736" y="1681"/>
                  </a:cubicBezTo>
                  <a:cubicBezTo>
                    <a:pt x="13236" y="1490"/>
                    <a:pt x="13693" y="1434"/>
                    <a:pt x="14108" y="1434"/>
                  </a:cubicBezTo>
                  <a:cubicBezTo>
                    <a:pt x="14550" y="1434"/>
                    <a:pt x="14944" y="1498"/>
                    <a:pt x="15289" y="1529"/>
                  </a:cubicBezTo>
                  <a:cubicBezTo>
                    <a:pt x="14925" y="1165"/>
                    <a:pt x="14469" y="952"/>
                    <a:pt x="13952" y="830"/>
                  </a:cubicBezTo>
                  <a:cubicBezTo>
                    <a:pt x="13596" y="741"/>
                    <a:pt x="13224" y="685"/>
                    <a:pt x="12847" y="685"/>
                  </a:cubicBezTo>
                  <a:cubicBezTo>
                    <a:pt x="12709" y="685"/>
                    <a:pt x="12571" y="692"/>
                    <a:pt x="12432" y="709"/>
                  </a:cubicBezTo>
                  <a:cubicBezTo>
                    <a:pt x="11794" y="800"/>
                    <a:pt x="11216" y="952"/>
                    <a:pt x="10669" y="1256"/>
                  </a:cubicBezTo>
                  <a:cubicBezTo>
                    <a:pt x="10031" y="1590"/>
                    <a:pt x="9332" y="2076"/>
                    <a:pt x="8845" y="2684"/>
                  </a:cubicBezTo>
                  <a:cubicBezTo>
                    <a:pt x="8542" y="3049"/>
                    <a:pt x="8329" y="3414"/>
                    <a:pt x="8177" y="3718"/>
                  </a:cubicBezTo>
                  <a:cubicBezTo>
                    <a:pt x="8146" y="2806"/>
                    <a:pt x="7934" y="1773"/>
                    <a:pt x="7356" y="1104"/>
                  </a:cubicBezTo>
                  <a:cubicBezTo>
                    <a:pt x="7022" y="678"/>
                    <a:pt x="6535" y="374"/>
                    <a:pt x="6079" y="192"/>
                  </a:cubicBezTo>
                  <a:cubicBezTo>
                    <a:pt x="5813" y="89"/>
                    <a:pt x="5421" y="1"/>
                    <a:pt x="5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524;p73">
            <a:extLst>
              <a:ext uri="{FF2B5EF4-FFF2-40B4-BE49-F238E27FC236}">
                <a16:creationId xmlns:a16="http://schemas.microsoft.com/office/drawing/2014/main" id="{30D149BF-DC24-49F7-A689-A74CDE857C2C}"/>
              </a:ext>
            </a:extLst>
          </p:cNvPr>
          <p:cNvGrpSpPr/>
          <p:nvPr/>
        </p:nvGrpSpPr>
        <p:grpSpPr>
          <a:xfrm flipH="1">
            <a:off x="2755643" y="4469858"/>
            <a:ext cx="1404860" cy="530311"/>
            <a:chOff x="3386350" y="2514300"/>
            <a:chExt cx="220400" cy="71250"/>
          </a:xfrm>
        </p:grpSpPr>
        <p:sp>
          <p:nvSpPr>
            <p:cNvPr id="56" name="Google Shape;1525;p73">
              <a:extLst>
                <a:ext uri="{FF2B5EF4-FFF2-40B4-BE49-F238E27FC236}">
                  <a16:creationId xmlns:a16="http://schemas.microsoft.com/office/drawing/2014/main" id="{702FA040-9883-471C-8F9B-3EF8B4FBC156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26;p73">
              <a:extLst>
                <a:ext uri="{FF2B5EF4-FFF2-40B4-BE49-F238E27FC236}">
                  <a16:creationId xmlns:a16="http://schemas.microsoft.com/office/drawing/2014/main" id="{9D11EA9E-DD06-436F-BFC9-7C9C4B88D64F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27;p73">
              <a:extLst>
                <a:ext uri="{FF2B5EF4-FFF2-40B4-BE49-F238E27FC236}">
                  <a16:creationId xmlns:a16="http://schemas.microsoft.com/office/drawing/2014/main" id="{64ADA07B-07AC-47C1-A942-DED179EB858C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131806-4660-4542-9647-857833E8A2FF}"/>
              </a:ext>
            </a:extLst>
          </p:cNvPr>
          <p:cNvSpPr txBox="1"/>
          <p:nvPr/>
        </p:nvSpPr>
        <p:spPr>
          <a:xfrm>
            <a:off x="226043" y="4589632"/>
            <a:ext cx="2771817" cy="30646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Conceitos/Vocabulário Fundamental</a:t>
            </a:r>
          </a:p>
        </p:txBody>
      </p:sp>
    </p:spTree>
    <p:extLst>
      <p:ext uri="{BB962C8B-B14F-4D97-AF65-F5344CB8AC3E}">
        <p14:creationId xmlns:p14="http://schemas.microsoft.com/office/powerpoint/2010/main" val="9641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55"/>
          <p:cNvSpPr txBox="1">
            <a:spLocks noGrp="1"/>
          </p:cNvSpPr>
          <p:nvPr>
            <p:ph type="title"/>
          </p:nvPr>
        </p:nvSpPr>
        <p:spPr>
          <a:xfrm>
            <a:off x="5935075" y="445025"/>
            <a:ext cx="2488800" cy="19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VOCÊ </a:t>
            </a:r>
            <a:r>
              <a:rPr lang="en" dirty="0">
                <a:solidFill>
                  <a:schemeClr val="dk2"/>
                </a:solidFill>
              </a:rPr>
              <a:t>SABE  </a:t>
            </a:r>
            <a:r>
              <a:rPr lang="en" dirty="0">
                <a:solidFill>
                  <a:schemeClr val="lt2"/>
                </a:solidFill>
              </a:rPr>
              <a:t>QUAL </a:t>
            </a:r>
            <a:r>
              <a:rPr lang="en" dirty="0">
                <a:solidFill>
                  <a:schemeClr val="accent1"/>
                </a:solidFill>
              </a:rPr>
              <a:t>DINOSSAURO </a:t>
            </a:r>
            <a:r>
              <a:rPr lang="en" dirty="0"/>
              <a:t>É </a:t>
            </a:r>
            <a:r>
              <a:rPr lang="en" dirty="0">
                <a:solidFill>
                  <a:schemeClr val="dk2"/>
                </a:solidFill>
              </a:rPr>
              <a:t>ESTE? 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55"/>
          <p:cNvSpPr txBox="1">
            <a:spLocks noGrp="1"/>
          </p:cNvSpPr>
          <p:nvPr>
            <p:ph type="title"/>
          </p:nvPr>
        </p:nvSpPr>
        <p:spPr>
          <a:xfrm>
            <a:off x="3327600" y="211269"/>
            <a:ext cx="2488800" cy="524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TRICERÁTOPS</a:t>
            </a:r>
            <a:endParaRPr dirty="0">
              <a:solidFill>
                <a:schemeClr val="lt2"/>
              </a:solidFill>
            </a:endParaRPr>
          </a:p>
        </p:txBody>
      </p:sp>
      <p:grpSp>
        <p:nvGrpSpPr>
          <p:cNvPr id="3" name="Google Shape;1399;p67">
            <a:extLst>
              <a:ext uri="{FF2B5EF4-FFF2-40B4-BE49-F238E27FC236}">
                <a16:creationId xmlns:a16="http://schemas.microsoft.com/office/drawing/2014/main" id="{14EE686D-FD42-4824-B9C2-509E902008F0}"/>
              </a:ext>
            </a:extLst>
          </p:cNvPr>
          <p:cNvGrpSpPr/>
          <p:nvPr/>
        </p:nvGrpSpPr>
        <p:grpSpPr>
          <a:xfrm flipH="1">
            <a:off x="5816400" y="556891"/>
            <a:ext cx="2855054" cy="1581292"/>
            <a:chOff x="5928437" y="1183861"/>
            <a:chExt cx="6128109" cy="2775781"/>
          </a:xfrm>
        </p:grpSpPr>
        <p:grpSp>
          <p:nvGrpSpPr>
            <p:cNvPr id="4" name="Google Shape;1400;p67">
              <a:extLst>
                <a:ext uri="{FF2B5EF4-FFF2-40B4-BE49-F238E27FC236}">
                  <a16:creationId xmlns:a16="http://schemas.microsoft.com/office/drawing/2014/main" id="{E8BF8259-B29E-42D4-B75F-4E08123AA9EF}"/>
                </a:ext>
              </a:extLst>
            </p:cNvPr>
            <p:cNvGrpSpPr/>
            <p:nvPr/>
          </p:nvGrpSpPr>
          <p:grpSpPr>
            <a:xfrm>
              <a:off x="6005017" y="1355731"/>
              <a:ext cx="4443960" cy="1291857"/>
              <a:chOff x="6005017" y="1355731"/>
              <a:chExt cx="4443960" cy="1291857"/>
            </a:xfrm>
          </p:grpSpPr>
          <p:sp>
            <p:nvSpPr>
              <p:cNvPr id="27" name="Google Shape;1401;p67">
                <a:extLst>
                  <a:ext uri="{FF2B5EF4-FFF2-40B4-BE49-F238E27FC236}">
                    <a16:creationId xmlns:a16="http://schemas.microsoft.com/office/drawing/2014/main" id="{107B1734-6337-4F94-86FC-D73F4973F3BD}"/>
                  </a:ext>
                </a:extLst>
              </p:cNvPr>
              <p:cNvSpPr/>
              <p:nvPr/>
            </p:nvSpPr>
            <p:spPr>
              <a:xfrm>
                <a:off x="9515005" y="1480853"/>
                <a:ext cx="269939" cy="245642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829" extrusionOk="0">
                    <a:moveTo>
                      <a:pt x="1687" y="0"/>
                    </a:moveTo>
                    <a:cubicBezTo>
                      <a:pt x="1421" y="0"/>
                      <a:pt x="1119" y="136"/>
                      <a:pt x="791" y="458"/>
                    </a:cubicBezTo>
                    <a:cubicBezTo>
                      <a:pt x="517" y="701"/>
                      <a:pt x="152" y="1370"/>
                      <a:pt x="0" y="1886"/>
                    </a:cubicBezTo>
                    <a:cubicBezTo>
                      <a:pt x="912" y="2160"/>
                      <a:pt x="1824" y="2494"/>
                      <a:pt x="2706" y="2829"/>
                    </a:cubicBezTo>
                    <a:cubicBezTo>
                      <a:pt x="3108" y="1691"/>
                      <a:pt x="2625" y="0"/>
                      <a:pt x="1687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402;p67">
                <a:extLst>
                  <a:ext uri="{FF2B5EF4-FFF2-40B4-BE49-F238E27FC236}">
                    <a16:creationId xmlns:a16="http://schemas.microsoft.com/office/drawing/2014/main" id="{74BBAE98-D116-42C1-9DD7-103BA33E5DC9}"/>
                  </a:ext>
                </a:extLst>
              </p:cNvPr>
              <p:cNvSpPr/>
              <p:nvPr/>
            </p:nvSpPr>
            <p:spPr>
              <a:xfrm>
                <a:off x="9169267" y="1383256"/>
                <a:ext cx="262732" cy="232357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2676" extrusionOk="0">
                    <a:moveTo>
                      <a:pt x="1504" y="0"/>
                    </a:moveTo>
                    <a:cubicBezTo>
                      <a:pt x="1218" y="0"/>
                      <a:pt x="911" y="169"/>
                      <a:pt x="608" y="579"/>
                    </a:cubicBezTo>
                    <a:cubicBezTo>
                      <a:pt x="365" y="883"/>
                      <a:pt x="61" y="1521"/>
                      <a:pt x="0" y="2098"/>
                    </a:cubicBezTo>
                    <a:cubicBezTo>
                      <a:pt x="912" y="2220"/>
                      <a:pt x="1855" y="2402"/>
                      <a:pt x="2797" y="2676"/>
                    </a:cubicBezTo>
                    <a:cubicBezTo>
                      <a:pt x="3025" y="1535"/>
                      <a:pt x="2363" y="0"/>
                      <a:pt x="1504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403;p67">
                <a:extLst>
                  <a:ext uri="{FF2B5EF4-FFF2-40B4-BE49-F238E27FC236}">
                    <a16:creationId xmlns:a16="http://schemas.microsoft.com/office/drawing/2014/main" id="{AF82139E-2746-45FA-AFD1-7053F10B0E9A}"/>
                  </a:ext>
                </a:extLst>
              </p:cNvPr>
              <p:cNvSpPr/>
              <p:nvPr/>
            </p:nvSpPr>
            <p:spPr>
              <a:xfrm>
                <a:off x="8815629" y="1355731"/>
                <a:ext cx="253442" cy="209781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416" extrusionOk="0">
                    <a:moveTo>
                      <a:pt x="1259" y="0"/>
                    </a:moveTo>
                    <a:cubicBezTo>
                      <a:pt x="924" y="0"/>
                      <a:pt x="595" y="214"/>
                      <a:pt x="335" y="744"/>
                    </a:cubicBezTo>
                    <a:cubicBezTo>
                      <a:pt x="152" y="1139"/>
                      <a:pt x="0" y="1838"/>
                      <a:pt x="61" y="2415"/>
                    </a:cubicBezTo>
                    <a:cubicBezTo>
                      <a:pt x="691" y="2315"/>
                      <a:pt x="1383" y="2256"/>
                      <a:pt x="2103" y="2256"/>
                    </a:cubicBezTo>
                    <a:cubicBezTo>
                      <a:pt x="2252" y="2256"/>
                      <a:pt x="2402" y="2258"/>
                      <a:pt x="2554" y="2263"/>
                    </a:cubicBezTo>
                    <a:cubicBezTo>
                      <a:pt x="2645" y="2263"/>
                      <a:pt x="2797" y="2263"/>
                      <a:pt x="2918" y="2294"/>
                    </a:cubicBezTo>
                    <a:cubicBezTo>
                      <a:pt x="2897" y="1223"/>
                      <a:pt x="2060" y="0"/>
                      <a:pt x="1259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404;p67">
                <a:extLst>
                  <a:ext uri="{FF2B5EF4-FFF2-40B4-BE49-F238E27FC236}">
                    <a16:creationId xmlns:a16="http://schemas.microsoft.com/office/drawing/2014/main" id="{A133053C-692D-4834-8809-51EBC2E8EDA9}"/>
                  </a:ext>
                </a:extLst>
              </p:cNvPr>
              <p:cNvSpPr/>
              <p:nvPr/>
            </p:nvSpPr>
            <p:spPr>
              <a:xfrm>
                <a:off x="8446189" y="1449507"/>
                <a:ext cx="263948" cy="22949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43" extrusionOk="0">
                    <a:moveTo>
                      <a:pt x="921" y="0"/>
                    </a:moveTo>
                    <a:cubicBezTo>
                      <a:pt x="418" y="0"/>
                      <a:pt x="24" y="326"/>
                      <a:pt x="0" y="1153"/>
                    </a:cubicBezTo>
                    <a:cubicBezTo>
                      <a:pt x="0" y="1518"/>
                      <a:pt x="122" y="2126"/>
                      <a:pt x="334" y="2642"/>
                    </a:cubicBezTo>
                    <a:cubicBezTo>
                      <a:pt x="1185" y="2217"/>
                      <a:pt x="2097" y="1822"/>
                      <a:pt x="3040" y="1609"/>
                    </a:cubicBezTo>
                    <a:cubicBezTo>
                      <a:pt x="2675" y="734"/>
                      <a:pt x="1675" y="0"/>
                      <a:pt x="921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405;p67">
                <a:extLst>
                  <a:ext uri="{FF2B5EF4-FFF2-40B4-BE49-F238E27FC236}">
                    <a16:creationId xmlns:a16="http://schemas.microsoft.com/office/drawing/2014/main" id="{37AB300E-9006-480F-A295-6F707B19FEE6}"/>
                  </a:ext>
                </a:extLst>
              </p:cNvPr>
              <p:cNvSpPr/>
              <p:nvPr/>
            </p:nvSpPr>
            <p:spPr>
              <a:xfrm>
                <a:off x="8094374" y="1643833"/>
                <a:ext cx="275322" cy="238348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745" extrusionOk="0">
                    <a:moveTo>
                      <a:pt x="1112" y="0"/>
                    </a:moveTo>
                    <a:cubicBezTo>
                      <a:pt x="473" y="0"/>
                      <a:pt x="0" y="381"/>
                      <a:pt x="161" y="1347"/>
                    </a:cubicBezTo>
                    <a:cubicBezTo>
                      <a:pt x="253" y="1711"/>
                      <a:pt x="465" y="2319"/>
                      <a:pt x="800" y="2745"/>
                    </a:cubicBezTo>
                    <a:cubicBezTo>
                      <a:pt x="1560" y="2137"/>
                      <a:pt x="2319" y="1620"/>
                      <a:pt x="3171" y="1073"/>
                    </a:cubicBezTo>
                    <a:cubicBezTo>
                      <a:pt x="2682" y="443"/>
                      <a:pt x="1801" y="0"/>
                      <a:pt x="1112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406;p67">
                <a:extLst>
                  <a:ext uri="{FF2B5EF4-FFF2-40B4-BE49-F238E27FC236}">
                    <a16:creationId xmlns:a16="http://schemas.microsoft.com/office/drawing/2014/main" id="{CF58B602-CE17-4203-871F-C5C92D6ABBCF}"/>
                  </a:ext>
                </a:extLst>
              </p:cNvPr>
              <p:cNvSpPr/>
              <p:nvPr/>
            </p:nvSpPr>
            <p:spPr>
              <a:xfrm>
                <a:off x="7806462" y="1872630"/>
                <a:ext cx="257089" cy="255020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2937" extrusionOk="0">
                    <a:moveTo>
                      <a:pt x="1026" y="1"/>
                    </a:moveTo>
                    <a:cubicBezTo>
                      <a:pt x="444" y="1"/>
                      <a:pt x="1" y="355"/>
                      <a:pt x="73" y="1265"/>
                    </a:cubicBezTo>
                    <a:cubicBezTo>
                      <a:pt x="103" y="1721"/>
                      <a:pt x="407" y="2511"/>
                      <a:pt x="803" y="2937"/>
                    </a:cubicBezTo>
                    <a:cubicBezTo>
                      <a:pt x="1502" y="2329"/>
                      <a:pt x="2231" y="1660"/>
                      <a:pt x="2961" y="1022"/>
                    </a:cubicBezTo>
                    <a:cubicBezTo>
                      <a:pt x="2482" y="432"/>
                      <a:pt x="1669" y="1"/>
                      <a:pt x="1026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407;p67">
                <a:extLst>
                  <a:ext uri="{FF2B5EF4-FFF2-40B4-BE49-F238E27FC236}">
                    <a16:creationId xmlns:a16="http://schemas.microsoft.com/office/drawing/2014/main" id="{16BAF2EF-F966-4ED1-8AEB-4BFCA89805FE}"/>
                  </a:ext>
                </a:extLst>
              </p:cNvPr>
              <p:cNvSpPr/>
              <p:nvPr/>
            </p:nvSpPr>
            <p:spPr>
              <a:xfrm>
                <a:off x="7517509" y="2127737"/>
                <a:ext cx="253095" cy="245382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826" extrusionOk="0">
                    <a:moveTo>
                      <a:pt x="976" y="1"/>
                    </a:moveTo>
                    <a:cubicBezTo>
                      <a:pt x="420" y="1"/>
                      <a:pt x="1" y="352"/>
                      <a:pt x="58" y="1245"/>
                    </a:cubicBezTo>
                    <a:cubicBezTo>
                      <a:pt x="88" y="1670"/>
                      <a:pt x="331" y="2370"/>
                      <a:pt x="635" y="2826"/>
                    </a:cubicBezTo>
                    <a:cubicBezTo>
                      <a:pt x="1395" y="2309"/>
                      <a:pt x="2155" y="1701"/>
                      <a:pt x="2915" y="1093"/>
                    </a:cubicBezTo>
                    <a:cubicBezTo>
                      <a:pt x="2428" y="460"/>
                      <a:pt x="1613" y="1"/>
                      <a:pt x="976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08;p67">
                <a:extLst>
                  <a:ext uri="{FF2B5EF4-FFF2-40B4-BE49-F238E27FC236}">
                    <a16:creationId xmlns:a16="http://schemas.microsoft.com/office/drawing/2014/main" id="{0E0338C6-38F0-4090-B193-4C3C26DD98D5}"/>
                  </a:ext>
                </a:extLst>
              </p:cNvPr>
              <p:cNvSpPr/>
              <p:nvPr/>
            </p:nvSpPr>
            <p:spPr>
              <a:xfrm>
                <a:off x="7179412" y="2305651"/>
                <a:ext cx="263948" cy="24425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813" extrusionOk="0">
                    <a:moveTo>
                      <a:pt x="940" y="1"/>
                    </a:moveTo>
                    <a:cubicBezTo>
                      <a:pt x="474" y="1"/>
                      <a:pt x="100" y="305"/>
                      <a:pt x="31" y="1080"/>
                    </a:cubicBezTo>
                    <a:cubicBezTo>
                      <a:pt x="0" y="1506"/>
                      <a:pt x="91" y="2266"/>
                      <a:pt x="365" y="2813"/>
                    </a:cubicBezTo>
                    <a:cubicBezTo>
                      <a:pt x="760" y="2691"/>
                      <a:pt x="1094" y="2570"/>
                      <a:pt x="1489" y="2418"/>
                    </a:cubicBezTo>
                    <a:cubicBezTo>
                      <a:pt x="2006" y="2235"/>
                      <a:pt x="2493" y="1962"/>
                      <a:pt x="3040" y="1688"/>
                    </a:cubicBezTo>
                    <a:cubicBezTo>
                      <a:pt x="2701" y="804"/>
                      <a:pt x="1698" y="1"/>
                      <a:pt x="940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9;p67">
                <a:extLst>
                  <a:ext uri="{FF2B5EF4-FFF2-40B4-BE49-F238E27FC236}">
                    <a16:creationId xmlns:a16="http://schemas.microsoft.com/office/drawing/2014/main" id="{0F192C5F-13F4-4BAF-89A7-9ACADD202710}"/>
                  </a:ext>
                </a:extLst>
              </p:cNvPr>
              <p:cNvSpPr/>
              <p:nvPr/>
            </p:nvSpPr>
            <p:spPr>
              <a:xfrm>
                <a:off x="6788786" y="2405245"/>
                <a:ext cx="258738" cy="223848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578" extrusionOk="0">
                    <a:moveTo>
                      <a:pt x="1296" y="0"/>
                    </a:moveTo>
                    <a:cubicBezTo>
                      <a:pt x="954" y="0"/>
                      <a:pt x="621" y="225"/>
                      <a:pt x="365" y="785"/>
                    </a:cubicBezTo>
                    <a:cubicBezTo>
                      <a:pt x="153" y="1149"/>
                      <a:pt x="1" y="2000"/>
                      <a:pt x="122" y="2578"/>
                    </a:cubicBezTo>
                    <a:cubicBezTo>
                      <a:pt x="1064" y="2456"/>
                      <a:pt x="2037" y="2335"/>
                      <a:pt x="2979" y="2122"/>
                    </a:cubicBezTo>
                    <a:cubicBezTo>
                      <a:pt x="2854" y="1097"/>
                      <a:pt x="2052" y="0"/>
                      <a:pt x="1296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10;p67">
                <a:extLst>
                  <a:ext uri="{FF2B5EF4-FFF2-40B4-BE49-F238E27FC236}">
                    <a16:creationId xmlns:a16="http://schemas.microsoft.com/office/drawing/2014/main" id="{1BCC9FB5-F88B-4E5D-A22D-68F7792F723C}"/>
                  </a:ext>
                </a:extLst>
              </p:cNvPr>
              <p:cNvSpPr/>
              <p:nvPr/>
            </p:nvSpPr>
            <p:spPr>
              <a:xfrm>
                <a:off x="6387655" y="2432597"/>
                <a:ext cx="255266" cy="214991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476" extrusionOk="0">
                    <a:moveTo>
                      <a:pt x="1329" y="0"/>
                    </a:moveTo>
                    <a:cubicBezTo>
                      <a:pt x="995" y="0"/>
                      <a:pt x="656" y="215"/>
                      <a:pt x="365" y="743"/>
                    </a:cubicBezTo>
                    <a:cubicBezTo>
                      <a:pt x="183" y="1108"/>
                      <a:pt x="0" y="1898"/>
                      <a:pt x="31" y="2476"/>
                    </a:cubicBezTo>
                    <a:cubicBezTo>
                      <a:pt x="943" y="2476"/>
                      <a:pt x="1885" y="2476"/>
                      <a:pt x="2918" y="2415"/>
                    </a:cubicBezTo>
                    <a:cubicBezTo>
                      <a:pt x="2940" y="1292"/>
                      <a:pt x="2149" y="0"/>
                      <a:pt x="1329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11;p67">
                <a:extLst>
                  <a:ext uri="{FF2B5EF4-FFF2-40B4-BE49-F238E27FC236}">
                    <a16:creationId xmlns:a16="http://schemas.microsoft.com/office/drawing/2014/main" id="{9E721B2B-7409-4C9A-83FB-D876710A9523}"/>
                  </a:ext>
                </a:extLst>
              </p:cNvPr>
              <p:cNvSpPr/>
              <p:nvPr/>
            </p:nvSpPr>
            <p:spPr>
              <a:xfrm>
                <a:off x="6005017" y="2428602"/>
                <a:ext cx="257783" cy="21638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92" extrusionOk="0">
                    <a:moveTo>
                      <a:pt x="1407" y="1"/>
                    </a:moveTo>
                    <a:cubicBezTo>
                      <a:pt x="1101" y="1"/>
                      <a:pt x="782" y="186"/>
                      <a:pt x="486" y="637"/>
                    </a:cubicBezTo>
                    <a:cubicBezTo>
                      <a:pt x="274" y="971"/>
                      <a:pt x="0" y="1701"/>
                      <a:pt x="0" y="2248"/>
                    </a:cubicBezTo>
                    <a:cubicBezTo>
                      <a:pt x="638" y="2339"/>
                      <a:pt x="1672" y="2400"/>
                      <a:pt x="2857" y="2491"/>
                    </a:cubicBezTo>
                    <a:cubicBezTo>
                      <a:pt x="2968" y="1359"/>
                      <a:pt x="2236" y="1"/>
                      <a:pt x="1407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12;p67">
                <a:extLst>
                  <a:ext uri="{FF2B5EF4-FFF2-40B4-BE49-F238E27FC236}">
                    <a16:creationId xmlns:a16="http://schemas.microsoft.com/office/drawing/2014/main" id="{009C9D48-B66B-498A-80C8-BF2ACADAF263}"/>
                  </a:ext>
                </a:extLst>
              </p:cNvPr>
              <p:cNvSpPr/>
              <p:nvPr/>
            </p:nvSpPr>
            <p:spPr>
              <a:xfrm>
                <a:off x="10180427" y="1826851"/>
                <a:ext cx="268550" cy="25137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2895" extrusionOk="0">
                    <a:moveTo>
                      <a:pt x="1847" y="0"/>
                    </a:moveTo>
                    <a:cubicBezTo>
                      <a:pt x="1624" y="0"/>
                      <a:pt x="1363" y="85"/>
                      <a:pt x="1064" y="281"/>
                    </a:cubicBezTo>
                    <a:cubicBezTo>
                      <a:pt x="730" y="493"/>
                      <a:pt x="274" y="1010"/>
                      <a:pt x="1" y="1496"/>
                    </a:cubicBezTo>
                    <a:cubicBezTo>
                      <a:pt x="912" y="1952"/>
                      <a:pt x="1733" y="2439"/>
                      <a:pt x="2493" y="2895"/>
                    </a:cubicBezTo>
                    <a:cubicBezTo>
                      <a:pt x="3092" y="1796"/>
                      <a:pt x="2871" y="0"/>
                      <a:pt x="1847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13;p67">
                <a:extLst>
                  <a:ext uri="{FF2B5EF4-FFF2-40B4-BE49-F238E27FC236}">
                    <a16:creationId xmlns:a16="http://schemas.microsoft.com/office/drawing/2014/main" id="{71E4D365-3E6D-434E-BC04-20F948D69D7D}"/>
                  </a:ext>
                </a:extLst>
              </p:cNvPr>
              <p:cNvSpPr/>
              <p:nvPr/>
            </p:nvSpPr>
            <p:spPr>
              <a:xfrm>
                <a:off x="9839987" y="1643813"/>
                <a:ext cx="276104" cy="257625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967" extrusionOk="0">
                    <a:moveTo>
                      <a:pt x="1819" y="1"/>
                    </a:moveTo>
                    <a:cubicBezTo>
                      <a:pt x="1573" y="1"/>
                      <a:pt x="1290" y="115"/>
                      <a:pt x="973" y="383"/>
                    </a:cubicBezTo>
                    <a:cubicBezTo>
                      <a:pt x="669" y="626"/>
                      <a:pt x="244" y="1203"/>
                      <a:pt x="1" y="1750"/>
                    </a:cubicBezTo>
                    <a:cubicBezTo>
                      <a:pt x="912" y="2115"/>
                      <a:pt x="1794" y="2541"/>
                      <a:pt x="2645" y="2966"/>
                    </a:cubicBezTo>
                    <a:cubicBezTo>
                      <a:pt x="3180" y="1824"/>
                      <a:pt x="2801" y="1"/>
                      <a:pt x="1819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Google Shape;1414;p67">
              <a:extLst>
                <a:ext uri="{FF2B5EF4-FFF2-40B4-BE49-F238E27FC236}">
                  <a16:creationId xmlns:a16="http://schemas.microsoft.com/office/drawing/2014/main" id="{23019048-9348-4A60-9ED2-5935DB955E77}"/>
                </a:ext>
              </a:extLst>
            </p:cNvPr>
            <p:cNvSpPr/>
            <p:nvPr/>
          </p:nvSpPr>
          <p:spPr>
            <a:xfrm>
              <a:off x="5928437" y="1531355"/>
              <a:ext cx="5022305" cy="1912778"/>
            </a:xfrm>
            <a:custGeom>
              <a:avLst/>
              <a:gdLst/>
              <a:ahLst/>
              <a:cxnLst/>
              <a:rect l="l" t="t" r="r" b="b"/>
              <a:pathLst>
                <a:path w="57844" h="22029" extrusionOk="0">
                  <a:moveTo>
                    <a:pt x="35272" y="0"/>
                  </a:moveTo>
                  <a:cubicBezTo>
                    <a:pt x="26611" y="0"/>
                    <a:pt x="22451" y="8633"/>
                    <a:pt x="15897" y="11105"/>
                  </a:cubicBezTo>
                  <a:cubicBezTo>
                    <a:pt x="12720" y="12324"/>
                    <a:pt x="8955" y="12642"/>
                    <a:pt x="5886" y="12642"/>
                  </a:cubicBezTo>
                  <a:cubicBezTo>
                    <a:pt x="2525" y="12642"/>
                    <a:pt x="1" y="12260"/>
                    <a:pt x="1" y="12260"/>
                  </a:cubicBezTo>
                  <a:lnTo>
                    <a:pt x="1" y="12260"/>
                  </a:lnTo>
                  <a:cubicBezTo>
                    <a:pt x="1" y="12260"/>
                    <a:pt x="3010" y="16972"/>
                    <a:pt x="16536" y="19221"/>
                  </a:cubicBezTo>
                  <a:cubicBezTo>
                    <a:pt x="26308" y="20822"/>
                    <a:pt x="31160" y="22028"/>
                    <a:pt x="37040" y="22028"/>
                  </a:cubicBezTo>
                  <a:cubicBezTo>
                    <a:pt x="38640" y="22028"/>
                    <a:pt x="40317" y="21939"/>
                    <a:pt x="42190" y="21744"/>
                  </a:cubicBezTo>
                  <a:cubicBezTo>
                    <a:pt x="50913" y="20801"/>
                    <a:pt x="53527" y="18461"/>
                    <a:pt x="55716" y="15938"/>
                  </a:cubicBezTo>
                  <a:cubicBezTo>
                    <a:pt x="57844" y="13324"/>
                    <a:pt x="56354" y="8826"/>
                    <a:pt x="56354" y="8826"/>
                  </a:cubicBezTo>
                  <a:cubicBezTo>
                    <a:pt x="56354" y="8826"/>
                    <a:pt x="44804" y="406"/>
                    <a:pt x="35807" y="11"/>
                  </a:cubicBezTo>
                  <a:cubicBezTo>
                    <a:pt x="35627" y="4"/>
                    <a:pt x="35449" y="0"/>
                    <a:pt x="35272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15;p67">
              <a:extLst>
                <a:ext uri="{FF2B5EF4-FFF2-40B4-BE49-F238E27FC236}">
                  <a16:creationId xmlns:a16="http://schemas.microsoft.com/office/drawing/2014/main" id="{54FAFD39-7B4D-4CB2-9FDA-6CEA4701CCC6}"/>
                </a:ext>
              </a:extLst>
            </p:cNvPr>
            <p:cNvSpPr/>
            <p:nvPr/>
          </p:nvSpPr>
          <p:spPr>
            <a:xfrm>
              <a:off x="10127294" y="2046952"/>
              <a:ext cx="736363" cy="1076171"/>
            </a:xfrm>
            <a:custGeom>
              <a:avLst/>
              <a:gdLst/>
              <a:ahLst/>
              <a:cxnLst/>
              <a:rect l="l" t="t" r="r" b="b"/>
              <a:pathLst>
                <a:path w="8481" h="12394" extrusionOk="0">
                  <a:moveTo>
                    <a:pt x="3587" y="0"/>
                  </a:moveTo>
                  <a:lnTo>
                    <a:pt x="3587" y="0"/>
                  </a:lnTo>
                  <a:cubicBezTo>
                    <a:pt x="3648" y="1520"/>
                    <a:pt x="5593" y="2644"/>
                    <a:pt x="5745" y="2705"/>
                  </a:cubicBezTo>
                  <a:cubicBezTo>
                    <a:pt x="5663" y="2673"/>
                    <a:pt x="4901" y="2282"/>
                    <a:pt x="4062" y="2282"/>
                  </a:cubicBezTo>
                  <a:cubicBezTo>
                    <a:pt x="3334" y="2282"/>
                    <a:pt x="2549" y="2575"/>
                    <a:pt x="2097" y="3647"/>
                  </a:cubicBezTo>
                  <a:cubicBezTo>
                    <a:pt x="1034" y="6322"/>
                    <a:pt x="5076" y="7234"/>
                    <a:pt x="5076" y="7234"/>
                  </a:cubicBezTo>
                  <a:cubicBezTo>
                    <a:pt x="5076" y="7234"/>
                    <a:pt x="3860" y="7386"/>
                    <a:pt x="3313" y="7538"/>
                  </a:cubicBezTo>
                  <a:cubicBezTo>
                    <a:pt x="2553" y="7720"/>
                    <a:pt x="0" y="8967"/>
                    <a:pt x="1885" y="11459"/>
                  </a:cubicBezTo>
                  <a:cubicBezTo>
                    <a:pt x="2400" y="12152"/>
                    <a:pt x="3108" y="12394"/>
                    <a:pt x="3834" y="12394"/>
                  </a:cubicBezTo>
                  <a:cubicBezTo>
                    <a:pt x="4222" y="12394"/>
                    <a:pt x="4614" y="12325"/>
                    <a:pt x="4985" y="12219"/>
                  </a:cubicBezTo>
                  <a:cubicBezTo>
                    <a:pt x="5775" y="11611"/>
                    <a:pt x="6383" y="10942"/>
                    <a:pt x="6991" y="10304"/>
                  </a:cubicBezTo>
                  <a:cubicBezTo>
                    <a:pt x="7265" y="9179"/>
                    <a:pt x="7751" y="7265"/>
                    <a:pt x="8481" y="5471"/>
                  </a:cubicBezTo>
                  <a:cubicBezTo>
                    <a:pt x="8359" y="4043"/>
                    <a:pt x="7994" y="2857"/>
                    <a:pt x="7994" y="2857"/>
                  </a:cubicBezTo>
                  <a:cubicBezTo>
                    <a:pt x="7994" y="2857"/>
                    <a:pt x="6231" y="1581"/>
                    <a:pt x="3587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16;p67">
              <a:extLst>
                <a:ext uri="{FF2B5EF4-FFF2-40B4-BE49-F238E27FC236}">
                  <a16:creationId xmlns:a16="http://schemas.microsoft.com/office/drawing/2014/main" id="{72D6D8E3-EB2D-40BD-8A57-CE6AB281FE5C}"/>
                </a:ext>
              </a:extLst>
            </p:cNvPr>
            <p:cNvSpPr/>
            <p:nvPr/>
          </p:nvSpPr>
          <p:spPr>
            <a:xfrm>
              <a:off x="9295945" y="3245119"/>
              <a:ext cx="625574" cy="552065"/>
            </a:xfrm>
            <a:custGeom>
              <a:avLst/>
              <a:gdLst/>
              <a:ahLst/>
              <a:cxnLst/>
              <a:rect l="l" t="t" r="r" b="b"/>
              <a:pathLst>
                <a:path w="7205" h="6358" extrusionOk="0">
                  <a:moveTo>
                    <a:pt x="5897" y="1"/>
                  </a:moveTo>
                  <a:lnTo>
                    <a:pt x="2402" y="153"/>
                  </a:lnTo>
                  <a:cubicBezTo>
                    <a:pt x="2402" y="153"/>
                    <a:pt x="0" y="5198"/>
                    <a:pt x="760" y="5867"/>
                  </a:cubicBezTo>
                  <a:cubicBezTo>
                    <a:pt x="1136" y="6183"/>
                    <a:pt x="2643" y="6357"/>
                    <a:pt x="4088" y="6357"/>
                  </a:cubicBezTo>
                  <a:cubicBezTo>
                    <a:pt x="5564" y="6357"/>
                    <a:pt x="6975" y="6175"/>
                    <a:pt x="7052" y="5776"/>
                  </a:cubicBezTo>
                  <a:cubicBezTo>
                    <a:pt x="7204" y="5016"/>
                    <a:pt x="5077" y="4560"/>
                    <a:pt x="4925" y="3618"/>
                  </a:cubicBezTo>
                  <a:cubicBezTo>
                    <a:pt x="4773" y="2615"/>
                    <a:pt x="5897" y="1"/>
                    <a:pt x="589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17;p67">
              <a:extLst>
                <a:ext uri="{FF2B5EF4-FFF2-40B4-BE49-F238E27FC236}">
                  <a16:creationId xmlns:a16="http://schemas.microsoft.com/office/drawing/2014/main" id="{62D466D4-83DE-434D-9B77-53AA544A6E84}"/>
                </a:ext>
              </a:extLst>
            </p:cNvPr>
            <p:cNvSpPr/>
            <p:nvPr/>
          </p:nvSpPr>
          <p:spPr>
            <a:xfrm>
              <a:off x="9398833" y="3245119"/>
              <a:ext cx="411811" cy="273862"/>
            </a:xfrm>
            <a:custGeom>
              <a:avLst/>
              <a:gdLst/>
              <a:ahLst/>
              <a:cxnLst/>
              <a:rect l="l" t="t" r="r" b="b"/>
              <a:pathLst>
                <a:path w="4743" h="3154" extrusionOk="0">
                  <a:moveTo>
                    <a:pt x="4743" y="1"/>
                  </a:moveTo>
                  <a:lnTo>
                    <a:pt x="1217" y="153"/>
                  </a:lnTo>
                  <a:cubicBezTo>
                    <a:pt x="1217" y="153"/>
                    <a:pt x="548" y="1642"/>
                    <a:pt x="1" y="3131"/>
                  </a:cubicBezTo>
                  <a:cubicBezTo>
                    <a:pt x="295" y="3146"/>
                    <a:pt x="593" y="3153"/>
                    <a:pt x="892" y="3153"/>
                  </a:cubicBezTo>
                  <a:cubicBezTo>
                    <a:pt x="1861" y="3153"/>
                    <a:pt x="2848" y="3074"/>
                    <a:pt x="3800" y="2888"/>
                  </a:cubicBezTo>
                  <a:cubicBezTo>
                    <a:pt x="4044" y="1703"/>
                    <a:pt x="4743" y="1"/>
                    <a:pt x="4743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18;p67">
              <a:extLst>
                <a:ext uri="{FF2B5EF4-FFF2-40B4-BE49-F238E27FC236}">
                  <a16:creationId xmlns:a16="http://schemas.microsoft.com/office/drawing/2014/main" id="{E315D3C7-3DD4-433C-9DD2-54481D004634}"/>
                </a:ext>
              </a:extLst>
            </p:cNvPr>
            <p:cNvSpPr/>
            <p:nvPr/>
          </p:nvSpPr>
          <p:spPr>
            <a:xfrm>
              <a:off x="8417102" y="3282108"/>
              <a:ext cx="583377" cy="616059"/>
            </a:xfrm>
            <a:custGeom>
              <a:avLst/>
              <a:gdLst/>
              <a:ahLst/>
              <a:cxnLst/>
              <a:rect l="l" t="t" r="r" b="b"/>
              <a:pathLst>
                <a:path w="6719" h="7095" extrusionOk="0">
                  <a:moveTo>
                    <a:pt x="4894" y="0"/>
                  </a:moveTo>
                  <a:lnTo>
                    <a:pt x="244" y="213"/>
                  </a:lnTo>
                  <a:cubicBezTo>
                    <a:pt x="244" y="213"/>
                    <a:pt x="1" y="4924"/>
                    <a:pt x="517" y="6140"/>
                  </a:cubicBezTo>
                  <a:cubicBezTo>
                    <a:pt x="855" y="6852"/>
                    <a:pt x="2526" y="7095"/>
                    <a:pt x="3970" y="7095"/>
                  </a:cubicBezTo>
                  <a:cubicBezTo>
                    <a:pt x="4992" y="7095"/>
                    <a:pt x="5901" y="6973"/>
                    <a:pt x="6141" y="6809"/>
                  </a:cubicBezTo>
                  <a:cubicBezTo>
                    <a:pt x="6718" y="6383"/>
                    <a:pt x="4925" y="5745"/>
                    <a:pt x="4469" y="4620"/>
                  </a:cubicBezTo>
                  <a:cubicBezTo>
                    <a:pt x="3983" y="3496"/>
                    <a:pt x="4894" y="0"/>
                    <a:pt x="4894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19;p67">
              <a:extLst>
                <a:ext uri="{FF2B5EF4-FFF2-40B4-BE49-F238E27FC236}">
                  <a16:creationId xmlns:a16="http://schemas.microsoft.com/office/drawing/2014/main" id="{4A81DE54-D836-4D4C-BD77-E148A1F41324}"/>
                </a:ext>
              </a:extLst>
            </p:cNvPr>
            <p:cNvSpPr/>
            <p:nvPr/>
          </p:nvSpPr>
          <p:spPr>
            <a:xfrm>
              <a:off x="8432991" y="3279417"/>
              <a:ext cx="409119" cy="238001"/>
            </a:xfrm>
            <a:custGeom>
              <a:avLst/>
              <a:gdLst/>
              <a:ahLst/>
              <a:cxnLst/>
              <a:rect l="l" t="t" r="r" b="b"/>
              <a:pathLst>
                <a:path w="4712" h="2741" extrusionOk="0">
                  <a:moveTo>
                    <a:pt x="4711" y="1"/>
                  </a:moveTo>
                  <a:lnTo>
                    <a:pt x="61" y="244"/>
                  </a:lnTo>
                  <a:cubicBezTo>
                    <a:pt x="61" y="244"/>
                    <a:pt x="30" y="1156"/>
                    <a:pt x="0" y="2280"/>
                  </a:cubicBezTo>
                  <a:cubicBezTo>
                    <a:pt x="1254" y="2587"/>
                    <a:pt x="2533" y="2740"/>
                    <a:pt x="3862" y="2740"/>
                  </a:cubicBezTo>
                  <a:cubicBezTo>
                    <a:pt x="3982" y="2740"/>
                    <a:pt x="4103" y="2739"/>
                    <a:pt x="4225" y="2736"/>
                  </a:cubicBezTo>
                  <a:cubicBezTo>
                    <a:pt x="4377" y="1399"/>
                    <a:pt x="4711" y="1"/>
                    <a:pt x="4711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20;p67">
              <a:extLst>
                <a:ext uri="{FF2B5EF4-FFF2-40B4-BE49-F238E27FC236}">
                  <a16:creationId xmlns:a16="http://schemas.microsoft.com/office/drawing/2014/main" id="{E57D8AE0-F038-4B5A-B477-97AFF5376C63}"/>
                </a:ext>
              </a:extLst>
            </p:cNvPr>
            <p:cNvSpPr/>
            <p:nvPr/>
          </p:nvSpPr>
          <p:spPr>
            <a:xfrm>
              <a:off x="10676202" y="2223738"/>
              <a:ext cx="1227271" cy="1042568"/>
            </a:xfrm>
            <a:custGeom>
              <a:avLst/>
              <a:gdLst/>
              <a:ahLst/>
              <a:cxnLst/>
              <a:rect l="l" t="t" r="r" b="b"/>
              <a:pathLst>
                <a:path w="14135" h="12007" extrusionOk="0">
                  <a:moveTo>
                    <a:pt x="5137" y="1"/>
                  </a:moveTo>
                  <a:cubicBezTo>
                    <a:pt x="5137" y="1"/>
                    <a:pt x="2128" y="852"/>
                    <a:pt x="1216" y="2888"/>
                  </a:cubicBezTo>
                  <a:cubicBezTo>
                    <a:pt x="274" y="4925"/>
                    <a:pt x="0" y="8116"/>
                    <a:pt x="821" y="9271"/>
                  </a:cubicBezTo>
                  <a:cubicBezTo>
                    <a:pt x="1672" y="10396"/>
                    <a:pt x="2797" y="11034"/>
                    <a:pt x="5046" y="11429"/>
                  </a:cubicBezTo>
                  <a:cubicBezTo>
                    <a:pt x="5478" y="11499"/>
                    <a:pt x="5883" y="11528"/>
                    <a:pt x="6269" y="11528"/>
                  </a:cubicBezTo>
                  <a:cubicBezTo>
                    <a:pt x="7892" y="11528"/>
                    <a:pt x="9171" y="11022"/>
                    <a:pt x="10669" y="10973"/>
                  </a:cubicBezTo>
                  <a:cubicBezTo>
                    <a:pt x="10762" y="10967"/>
                    <a:pt x="10852" y="10964"/>
                    <a:pt x="10938" y="10964"/>
                  </a:cubicBezTo>
                  <a:cubicBezTo>
                    <a:pt x="12580" y="10964"/>
                    <a:pt x="13101" y="12007"/>
                    <a:pt x="13101" y="12007"/>
                  </a:cubicBezTo>
                  <a:cubicBezTo>
                    <a:pt x="13101" y="12007"/>
                    <a:pt x="14134" y="10517"/>
                    <a:pt x="14043" y="8359"/>
                  </a:cubicBezTo>
                  <a:cubicBezTo>
                    <a:pt x="13952" y="6171"/>
                    <a:pt x="12341" y="5472"/>
                    <a:pt x="9545" y="3952"/>
                  </a:cubicBezTo>
                  <a:cubicBezTo>
                    <a:pt x="6718" y="2432"/>
                    <a:pt x="5137" y="1"/>
                    <a:pt x="513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21;p67">
              <a:extLst>
                <a:ext uri="{FF2B5EF4-FFF2-40B4-BE49-F238E27FC236}">
                  <a16:creationId xmlns:a16="http://schemas.microsoft.com/office/drawing/2014/main" id="{577A56EB-0428-45F0-9932-ED1BDFAC552B}"/>
                </a:ext>
              </a:extLst>
            </p:cNvPr>
            <p:cNvSpPr/>
            <p:nvPr/>
          </p:nvSpPr>
          <p:spPr>
            <a:xfrm>
              <a:off x="10227577" y="1183861"/>
              <a:ext cx="968620" cy="1995701"/>
            </a:xfrm>
            <a:custGeom>
              <a:avLst/>
              <a:gdLst/>
              <a:ahLst/>
              <a:cxnLst/>
              <a:rect l="l" t="t" r="r" b="b"/>
              <a:pathLst>
                <a:path w="11156" h="22984" extrusionOk="0">
                  <a:moveTo>
                    <a:pt x="8329" y="1"/>
                  </a:moveTo>
                  <a:cubicBezTo>
                    <a:pt x="8328" y="1"/>
                    <a:pt x="7173" y="335"/>
                    <a:pt x="6353" y="3527"/>
                  </a:cubicBezTo>
                  <a:cubicBezTo>
                    <a:pt x="5471" y="6688"/>
                    <a:pt x="6961" y="9150"/>
                    <a:pt x="6961" y="9150"/>
                  </a:cubicBezTo>
                  <a:cubicBezTo>
                    <a:pt x="6961" y="9150"/>
                    <a:pt x="6237" y="8401"/>
                    <a:pt x="5366" y="8401"/>
                  </a:cubicBezTo>
                  <a:cubicBezTo>
                    <a:pt x="4866" y="8401"/>
                    <a:pt x="4318" y="8648"/>
                    <a:pt x="3830" y="9423"/>
                  </a:cubicBezTo>
                  <a:cubicBezTo>
                    <a:pt x="2485" y="11545"/>
                    <a:pt x="5578" y="13227"/>
                    <a:pt x="5681" y="13282"/>
                  </a:cubicBezTo>
                  <a:lnTo>
                    <a:pt x="5681" y="13282"/>
                  </a:lnTo>
                  <a:cubicBezTo>
                    <a:pt x="5631" y="13255"/>
                    <a:pt x="4874" y="12862"/>
                    <a:pt x="4029" y="12862"/>
                  </a:cubicBezTo>
                  <a:cubicBezTo>
                    <a:pt x="3295" y="12862"/>
                    <a:pt x="2495" y="13160"/>
                    <a:pt x="2037" y="14256"/>
                  </a:cubicBezTo>
                  <a:cubicBezTo>
                    <a:pt x="973" y="16901"/>
                    <a:pt x="5015" y="17812"/>
                    <a:pt x="5015" y="17812"/>
                  </a:cubicBezTo>
                  <a:cubicBezTo>
                    <a:pt x="5015" y="17812"/>
                    <a:pt x="3800" y="17964"/>
                    <a:pt x="3252" y="18116"/>
                  </a:cubicBezTo>
                  <a:cubicBezTo>
                    <a:pt x="2493" y="18360"/>
                    <a:pt x="0" y="19575"/>
                    <a:pt x="1824" y="22037"/>
                  </a:cubicBezTo>
                  <a:cubicBezTo>
                    <a:pt x="2351" y="22747"/>
                    <a:pt x="3067" y="22983"/>
                    <a:pt x="3787" y="22983"/>
                  </a:cubicBezTo>
                  <a:cubicBezTo>
                    <a:pt x="5228" y="22983"/>
                    <a:pt x="6687" y="22037"/>
                    <a:pt x="6687" y="22037"/>
                  </a:cubicBezTo>
                  <a:cubicBezTo>
                    <a:pt x="6687" y="22037"/>
                    <a:pt x="7295" y="18876"/>
                    <a:pt x="8420" y="16080"/>
                  </a:cubicBezTo>
                  <a:cubicBezTo>
                    <a:pt x="9575" y="13253"/>
                    <a:pt x="11155" y="12980"/>
                    <a:pt x="11155" y="12980"/>
                  </a:cubicBezTo>
                  <a:cubicBezTo>
                    <a:pt x="11155" y="12980"/>
                    <a:pt x="10395" y="11217"/>
                    <a:pt x="9301" y="8086"/>
                  </a:cubicBezTo>
                  <a:cubicBezTo>
                    <a:pt x="8207" y="4986"/>
                    <a:pt x="8329" y="1"/>
                    <a:pt x="8329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22;p67">
              <a:extLst>
                <a:ext uri="{FF2B5EF4-FFF2-40B4-BE49-F238E27FC236}">
                  <a16:creationId xmlns:a16="http://schemas.microsoft.com/office/drawing/2014/main" id="{3AD89077-6872-4733-B9B0-ACD977DBBC42}"/>
                </a:ext>
              </a:extLst>
            </p:cNvPr>
            <p:cNvSpPr/>
            <p:nvPr/>
          </p:nvSpPr>
          <p:spPr>
            <a:xfrm>
              <a:off x="11064136" y="2128572"/>
              <a:ext cx="992410" cy="425380"/>
            </a:xfrm>
            <a:custGeom>
              <a:avLst/>
              <a:gdLst/>
              <a:ahLst/>
              <a:cxnLst/>
              <a:rect l="l" t="t" r="r" b="b"/>
              <a:pathLst>
                <a:path w="11430" h="4899" extrusionOk="0">
                  <a:moveTo>
                    <a:pt x="7972" y="1"/>
                  </a:moveTo>
                  <a:cubicBezTo>
                    <a:pt x="7511" y="1"/>
                    <a:pt x="7055" y="23"/>
                    <a:pt x="6657" y="63"/>
                  </a:cubicBezTo>
                  <a:cubicBezTo>
                    <a:pt x="4955" y="185"/>
                    <a:pt x="2128" y="1249"/>
                    <a:pt x="608" y="3133"/>
                  </a:cubicBezTo>
                  <a:cubicBezTo>
                    <a:pt x="1" y="3863"/>
                    <a:pt x="669" y="4774"/>
                    <a:pt x="1308" y="4896"/>
                  </a:cubicBezTo>
                  <a:cubicBezTo>
                    <a:pt x="1325" y="4898"/>
                    <a:pt x="1342" y="4898"/>
                    <a:pt x="1360" y="4898"/>
                  </a:cubicBezTo>
                  <a:cubicBezTo>
                    <a:pt x="1996" y="4898"/>
                    <a:pt x="2902" y="3852"/>
                    <a:pt x="3405" y="3467"/>
                  </a:cubicBezTo>
                  <a:cubicBezTo>
                    <a:pt x="5046" y="2312"/>
                    <a:pt x="6657" y="1492"/>
                    <a:pt x="8663" y="1036"/>
                  </a:cubicBezTo>
                  <a:cubicBezTo>
                    <a:pt x="9198" y="921"/>
                    <a:pt x="9890" y="818"/>
                    <a:pt x="10495" y="818"/>
                  </a:cubicBezTo>
                  <a:cubicBezTo>
                    <a:pt x="10853" y="818"/>
                    <a:pt x="11181" y="854"/>
                    <a:pt x="11429" y="945"/>
                  </a:cubicBezTo>
                  <a:cubicBezTo>
                    <a:pt x="11217" y="519"/>
                    <a:pt x="10122" y="215"/>
                    <a:pt x="9666" y="124"/>
                  </a:cubicBezTo>
                  <a:cubicBezTo>
                    <a:pt x="9170" y="38"/>
                    <a:pt x="8567" y="1"/>
                    <a:pt x="7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23;p67">
              <a:extLst>
                <a:ext uri="{FF2B5EF4-FFF2-40B4-BE49-F238E27FC236}">
                  <a16:creationId xmlns:a16="http://schemas.microsoft.com/office/drawing/2014/main" id="{E416C9B2-E213-42A0-B103-32BAE06A91B8}"/>
                </a:ext>
              </a:extLst>
            </p:cNvPr>
            <p:cNvSpPr/>
            <p:nvPr/>
          </p:nvSpPr>
          <p:spPr>
            <a:xfrm>
              <a:off x="7042142" y="2611954"/>
              <a:ext cx="3114239" cy="829487"/>
            </a:xfrm>
            <a:custGeom>
              <a:avLst/>
              <a:gdLst/>
              <a:ahLst/>
              <a:cxnLst/>
              <a:rect l="l" t="t" r="r" b="b"/>
              <a:pathLst>
                <a:path w="35868" h="9553" extrusionOk="0">
                  <a:moveTo>
                    <a:pt x="27023" y="0"/>
                  </a:moveTo>
                  <a:cubicBezTo>
                    <a:pt x="24133" y="0"/>
                    <a:pt x="21017" y="816"/>
                    <a:pt x="18360" y="1548"/>
                  </a:cubicBezTo>
                  <a:cubicBezTo>
                    <a:pt x="12402" y="3463"/>
                    <a:pt x="6201" y="5165"/>
                    <a:pt x="1" y="6016"/>
                  </a:cubicBezTo>
                  <a:cubicBezTo>
                    <a:pt x="1156" y="6259"/>
                    <a:pt x="2371" y="6502"/>
                    <a:pt x="3709" y="6715"/>
                  </a:cubicBezTo>
                  <a:cubicBezTo>
                    <a:pt x="13462" y="8341"/>
                    <a:pt x="18327" y="9552"/>
                    <a:pt x="24203" y="9552"/>
                  </a:cubicBezTo>
                  <a:cubicBezTo>
                    <a:pt x="25799" y="9552"/>
                    <a:pt x="27469" y="9463"/>
                    <a:pt x="29332" y="9268"/>
                  </a:cubicBezTo>
                  <a:cubicBezTo>
                    <a:pt x="32068" y="8964"/>
                    <a:pt x="34196" y="8539"/>
                    <a:pt x="35867" y="8022"/>
                  </a:cubicBezTo>
                  <a:cubicBezTo>
                    <a:pt x="35715" y="6077"/>
                    <a:pt x="35229" y="4253"/>
                    <a:pt x="33831" y="2703"/>
                  </a:cubicBezTo>
                  <a:cubicBezTo>
                    <a:pt x="32093" y="676"/>
                    <a:pt x="29652" y="0"/>
                    <a:pt x="27023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24;p67">
              <a:extLst>
                <a:ext uri="{FF2B5EF4-FFF2-40B4-BE49-F238E27FC236}">
                  <a16:creationId xmlns:a16="http://schemas.microsoft.com/office/drawing/2014/main" id="{A4C9C258-B2FD-4255-8DA3-C49181C1AB3F}"/>
                </a:ext>
              </a:extLst>
            </p:cNvPr>
            <p:cNvSpPr/>
            <p:nvPr/>
          </p:nvSpPr>
          <p:spPr>
            <a:xfrm>
              <a:off x="7709826" y="2352072"/>
              <a:ext cx="1469166" cy="1605487"/>
            </a:xfrm>
            <a:custGeom>
              <a:avLst/>
              <a:gdLst/>
              <a:ahLst/>
              <a:cxnLst/>
              <a:rect l="l" t="t" r="r" b="b"/>
              <a:pathLst>
                <a:path w="16921" h="18490" extrusionOk="0">
                  <a:moveTo>
                    <a:pt x="11943" y="0"/>
                  </a:moveTo>
                  <a:cubicBezTo>
                    <a:pt x="9775" y="0"/>
                    <a:pt x="7387" y="743"/>
                    <a:pt x="5897" y="2930"/>
                  </a:cubicBezTo>
                  <a:cubicBezTo>
                    <a:pt x="5897" y="2930"/>
                    <a:pt x="6110" y="6304"/>
                    <a:pt x="4134" y="9465"/>
                  </a:cubicBezTo>
                  <a:cubicBezTo>
                    <a:pt x="2159" y="12596"/>
                    <a:pt x="1" y="14328"/>
                    <a:pt x="548" y="16304"/>
                  </a:cubicBezTo>
                  <a:cubicBezTo>
                    <a:pt x="950" y="17733"/>
                    <a:pt x="2925" y="18489"/>
                    <a:pt x="4344" y="18489"/>
                  </a:cubicBezTo>
                  <a:cubicBezTo>
                    <a:pt x="4857" y="18489"/>
                    <a:pt x="5297" y="18390"/>
                    <a:pt x="5563" y="18188"/>
                  </a:cubicBezTo>
                  <a:cubicBezTo>
                    <a:pt x="6536" y="17429"/>
                    <a:pt x="4894" y="15787"/>
                    <a:pt x="5958" y="14663"/>
                  </a:cubicBezTo>
                  <a:cubicBezTo>
                    <a:pt x="7022" y="13508"/>
                    <a:pt x="11034" y="12109"/>
                    <a:pt x="13496" y="9039"/>
                  </a:cubicBezTo>
                  <a:cubicBezTo>
                    <a:pt x="15958" y="5909"/>
                    <a:pt x="16809" y="3751"/>
                    <a:pt x="16870" y="2048"/>
                  </a:cubicBezTo>
                  <a:cubicBezTo>
                    <a:pt x="16920" y="1112"/>
                    <a:pt x="14596" y="0"/>
                    <a:pt x="11943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25;p67">
              <a:extLst>
                <a:ext uri="{FF2B5EF4-FFF2-40B4-BE49-F238E27FC236}">
                  <a16:creationId xmlns:a16="http://schemas.microsoft.com/office/drawing/2014/main" id="{5F78EB66-3F5A-46F9-9473-44F3368721DF}"/>
                </a:ext>
              </a:extLst>
            </p:cNvPr>
            <p:cNvSpPr/>
            <p:nvPr/>
          </p:nvSpPr>
          <p:spPr>
            <a:xfrm>
              <a:off x="9673373" y="2674125"/>
              <a:ext cx="942225" cy="1143377"/>
            </a:xfrm>
            <a:custGeom>
              <a:avLst/>
              <a:gdLst/>
              <a:ahLst/>
              <a:cxnLst/>
              <a:rect l="l" t="t" r="r" b="b"/>
              <a:pathLst>
                <a:path w="10852" h="13168" extrusionOk="0">
                  <a:moveTo>
                    <a:pt x="3757" y="0"/>
                  </a:moveTo>
                  <a:cubicBezTo>
                    <a:pt x="3634" y="0"/>
                    <a:pt x="3507" y="14"/>
                    <a:pt x="3374" y="42"/>
                  </a:cubicBezTo>
                  <a:cubicBezTo>
                    <a:pt x="3374" y="42"/>
                    <a:pt x="0" y="1865"/>
                    <a:pt x="638" y="4905"/>
                  </a:cubicBezTo>
                  <a:cubicBezTo>
                    <a:pt x="1277" y="7944"/>
                    <a:pt x="3040" y="9555"/>
                    <a:pt x="3800" y="10954"/>
                  </a:cubicBezTo>
                  <a:cubicBezTo>
                    <a:pt x="4559" y="12352"/>
                    <a:pt x="4134" y="12929"/>
                    <a:pt x="5471" y="13112"/>
                  </a:cubicBezTo>
                  <a:cubicBezTo>
                    <a:pt x="5680" y="13150"/>
                    <a:pt x="5941" y="13168"/>
                    <a:pt x="6235" y="13168"/>
                  </a:cubicBezTo>
                  <a:cubicBezTo>
                    <a:pt x="7828" y="13168"/>
                    <a:pt x="10377" y="12640"/>
                    <a:pt x="10608" y="11896"/>
                  </a:cubicBezTo>
                  <a:cubicBezTo>
                    <a:pt x="10851" y="11075"/>
                    <a:pt x="8420" y="11258"/>
                    <a:pt x="7569" y="10011"/>
                  </a:cubicBezTo>
                  <a:cubicBezTo>
                    <a:pt x="6717" y="8735"/>
                    <a:pt x="6140" y="6273"/>
                    <a:pt x="6292" y="4874"/>
                  </a:cubicBezTo>
                  <a:cubicBezTo>
                    <a:pt x="6435" y="3585"/>
                    <a:pt x="5768" y="0"/>
                    <a:pt x="3757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26;p67">
              <a:extLst>
                <a:ext uri="{FF2B5EF4-FFF2-40B4-BE49-F238E27FC236}">
                  <a16:creationId xmlns:a16="http://schemas.microsoft.com/office/drawing/2014/main" id="{42441439-7B41-4D7B-845E-8ADDFB433664}"/>
                </a:ext>
              </a:extLst>
            </p:cNvPr>
            <p:cNvSpPr/>
            <p:nvPr/>
          </p:nvSpPr>
          <p:spPr>
            <a:xfrm>
              <a:off x="11729216" y="2871576"/>
              <a:ext cx="119645" cy="141967"/>
            </a:xfrm>
            <a:custGeom>
              <a:avLst/>
              <a:gdLst/>
              <a:ahLst/>
              <a:cxnLst/>
              <a:rect l="l" t="t" r="r" b="b"/>
              <a:pathLst>
                <a:path w="1378" h="1635" extrusionOk="0">
                  <a:moveTo>
                    <a:pt x="695" y="1"/>
                  </a:moveTo>
                  <a:cubicBezTo>
                    <a:pt x="393" y="1"/>
                    <a:pt x="168" y="291"/>
                    <a:pt x="61" y="746"/>
                  </a:cubicBezTo>
                  <a:cubicBezTo>
                    <a:pt x="0" y="1081"/>
                    <a:pt x="0" y="1567"/>
                    <a:pt x="395" y="1628"/>
                  </a:cubicBezTo>
                  <a:cubicBezTo>
                    <a:pt x="421" y="1632"/>
                    <a:pt x="446" y="1634"/>
                    <a:pt x="470" y="1634"/>
                  </a:cubicBezTo>
                  <a:cubicBezTo>
                    <a:pt x="1115" y="1634"/>
                    <a:pt x="1378" y="134"/>
                    <a:pt x="821" y="17"/>
                  </a:cubicBezTo>
                  <a:cubicBezTo>
                    <a:pt x="778" y="6"/>
                    <a:pt x="736" y="1"/>
                    <a:pt x="695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27;p67">
              <a:extLst>
                <a:ext uri="{FF2B5EF4-FFF2-40B4-BE49-F238E27FC236}">
                  <a16:creationId xmlns:a16="http://schemas.microsoft.com/office/drawing/2014/main" id="{9120737B-D6F1-4988-B744-1CB98C440F67}"/>
                </a:ext>
              </a:extLst>
            </p:cNvPr>
            <p:cNvSpPr/>
            <p:nvPr/>
          </p:nvSpPr>
          <p:spPr>
            <a:xfrm>
              <a:off x="11240999" y="2608915"/>
              <a:ext cx="227047" cy="145440"/>
            </a:xfrm>
            <a:custGeom>
              <a:avLst/>
              <a:gdLst/>
              <a:ahLst/>
              <a:cxnLst/>
              <a:rect l="l" t="t" r="r" b="b"/>
              <a:pathLst>
                <a:path w="2615" h="1675" extrusionOk="0">
                  <a:moveTo>
                    <a:pt x="1357" y="1"/>
                  </a:moveTo>
                  <a:cubicBezTo>
                    <a:pt x="717" y="1"/>
                    <a:pt x="148" y="393"/>
                    <a:pt x="30" y="1097"/>
                  </a:cubicBezTo>
                  <a:cubicBezTo>
                    <a:pt x="0" y="1248"/>
                    <a:pt x="61" y="1400"/>
                    <a:pt x="182" y="1492"/>
                  </a:cubicBezTo>
                  <a:cubicBezTo>
                    <a:pt x="198" y="1507"/>
                    <a:pt x="213" y="1514"/>
                    <a:pt x="232" y="1514"/>
                  </a:cubicBezTo>
                  <a:cubicBezTo>
                    <a:pt x="251" y="1514"/>
                    <a:pt x="274" y="1507"/>
                    <a:pt x="304" y="1492"/>
                  </a:cubicBezTo>
                  <a:cubicBezTo>
                    <a:pt x="320" y="1494"/>
                    <a:pt x="336" y="1496"/>
                    <a:pt x="351" y="1496"/>
                  </a:cubicBezTo>
                  <a:cubicBezTo>
                    <a:pt x="517" y="1496"/>
                    <a:pt x="671" y="1354"/>
                    <a:pt x="699" y="1188"/>
                  </a:cubicBezTo>
                  <a:cubicBezTo>
                    <a:pt x="758" y="1070"/>
                    <a:pt x="845" y="669"/>
                    <a:pt x="1316" y="669"/>
                  </a:cubicBezTo>
                  <a:cubicBezTo>
                    <a:pt x="1333" y="669"/>
                    <a:pt x="1350" y="670"/>
                    <a:pt x="1368" y="671"/>
                  </a:cubicBezTo>
                  <a:cubicBezTo>
                    <a:pt x="1854" y="732"/>
                    <a:pt x="1885" y="1188"/>
                    <a:pt x="1885" y="1279"/>
                  </a:cubicBezTo>
                  <a:cubicBezTo>
                    <a:pt x="1885" y="1522"/>
                    <a:pt x="2037" y="1674"/>
                    <a:pt x="2219" y="1674"/>
                  </a:cubicBezTo>
                  <a:cubicBezTo>
                    <a:pt x="2462" y="1674"/>
                    <a:pt x="2614" y="1522"/>
                    <a:pt x="2614" y="1340"/>
                  </a:cubicBezTo>
                  <a:cubicBezTo>
                    <a:pt x="2614" y="610"/>
                    <a:pt x="2128" y="63"/>
                    <a:pt x="1429" y="2"/>
                  </a:cubicBezTo>
                  <a:cubicBezTo>
                    <a:pt x="1405" y="1"/>
                    <a:pt x="1381" y="1"/>
                    <a:pt x="1357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28;p67">
              <a:extLst>
                <a:ext uri="{FF2B5EF4-FFF2-40B4-BE49-F238E27FC236}">
                  <a16:creationId xmlns:a16="http://schemas.microsoft.com/office/drawing/2014/main" id="{681756A2-F01E-4724-BE11-6F360D929B84}"/>
                </a:ext>
              </a:extLst>
            </p:cNvPr>
            <p:cNvSpPr/>
            <p:nvPr/>
          </p:nvSpPr>
          <p:spPr>
            <a:xfrm>
              <a:off x="11087926" y="2400610"/>
              <a:ext cx="274541" cy="162459"/>
            </a:xfrm>
            <a:custGeom>
              <a:avLst/>
              <a:gdLst/>
              <a:ahLst/>
              <a:cxnLst/>
              <a:rect l="l" t="t" r="r" b="b"/>
              <a:pathLst>
                <a:path w="3162" h="1871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83" y="122"/>
                    <a:pt x="91" y="304"/>
                    <a:pt x="31" y="486"/>
                  </a:cubicBezTo>
                  <a:cubicBezTo>
                    <a:pt x="0" y="730"/>
                    <a:pt x="31" y="942"/>
                    <a:pt x="122" y="1155"/>
                  </a:cubicBezTo>
                  <a:cubicBezTo>
                    <a:pt x="183" y="1368"/>
                    <a:pt x="334" y="1520"/>
                    <a:pt x="547" y="1672"/>
                  </a:cubicBezTo>
                  <a:cubicBezTo>
                    <a:pt x="696" y="1771"/>
                    <a:pt x="865" y="1870"/>
                    <a:pt x="1071" y="1870"/>
                  </a:cubicBezTo>
                  <a:cubicBezTo>
                    <a:pt x="1118" y="1870"/>
                    <a:pt x="1166" y="1865"/>
                    <a:pt x="1216" y="1854"/>
                  </a:cubicBezTo>
                  <a:cubicBezTo>
                    <a:pt x="1702" y="1763"/>
                    <a:pt x="2006" y="1459"/>
                    <a:pt x="2310" y="1185"/>
                  </a:cubicBezTo>
                  <a:cubicBezTo>
                    <a:pt x="2614" y="912"/>
                    <a:pt x="2888" y="608"/>
                    <a:pt x="3161" y="304"/>
                  </a:cubicBezTo>
                  <a:lnTo>
                    <a:pt x="3161" y="304"/>
                  </a:lnTo>
                  <a:cubicBezTo>
                    <a:pt x="2797" y="486"/>
                    <a:pt x="2462" y="760"/>
                    <a:pt x="2158" y="1003"/>
                  </a:cubicBezTo>
                  <a:cubicBezTo>
                    <a:pt x="1976" y="1094"/>
                    <a:pt x="1824" y="1216"/>
                    <a:pt x="1672" y="1337"/>
                  </a:cubicBezTo>
                  <a:cubicBezTo>
                    <a:pt x="1520" y="1459"/>
                    <a:pt x="1338" y="1520"/>
                    <a:pt x="1186" y="1550"/>
                  </a:cubicBezTo>
                  <a:cubicBezTo>
                    <a:pt x="1150" y="1564"/>
                    <a:pt x="1115" y="1570"/>
                    <a:pt x="1080" y="1570"/>
                  </a:cubicBezTo>
                  <a:cubicBezTo>
                    <a:pt x="963" y="1570"/>
                    <a:pt x="846" y="1506"/>
                    <a:pt x="730" y="1459"/>
                  </a:cubicBezTo>
                  <a:cubicBezTo>
                    <a:pt x="578" y="1337"/>
                    <a:pt x="456" y="1216"/>
                    <a:pt x="334" y="1064"/>
                  </a:cubicBezTo>
                  <a:cubicBezTo>
                    <a:pt x="152" y="760"/>
                    <a:pt x="152" y="334"/>
                    <a:pt x="334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29;p67">
              <a:extLst>
                <a:ext uri="{FF2B5EF4-FFF2-40B4-BE49-F238E27FC236}">
                  <a16:creationId xmlns:a16="http://schemas.microsoft.com/office/drawing/2014/main" id="{BE6F7D7E-04AA-4565-A1E6-996B5A242403}"/>
                </a:ext>
              </a:extLst>
            </p:cNvPr>
            <p:cNvSpPr/>
            <p:nvPr/>
          </p:nvSpPr>
          <p:spPr>
            <a:xfrm>
              <a:off x="7762616" y="3782683"/>
              <a:ext cx="356330" cy="176960"/>
            </a:xfrm>
            <a:custGeom>
              <a:avLst/>
              <a:gdLst/>
              <a:ahLst/>
              <a:cxnLst/>
              <a:rect l="l" t="t" r="r" b="b"/>
              <a:pathLst>
                <a:path w="4104" h="2038" extrusionOk="0">
                  <a:moveTo>
                    <a:pt x="197" y="0"/>
                  </a:moveTo>
                  <a:cubicBezTo>
                    <a:pt x="131" y="0"/>
                    <a:pt x="66" y="4"/>
                    <a:pt x="1" y="10"/>
                  </a:cubicBezTo>
                  <a:cubicBezTo>
                    <a:pt x="525" y="1362"/>
                    <a:pt x="2375" y="2038"/>
                    <a:pt x="3713" y="2038"/>
                  </a:cubicBezTo>
                  <a:cubicBezTo>
                    <a:pt x="3849" y="2038"/>
                    <a:pt x="3980" y="2030"/>
                    <a:pt x="4104" y="2016"/>
                  </a:cubicBezTo>
                  <a:cubicBezTo>
                    <a:pt x="4104" y="2016"/>
                    <a:pt x="4104" y="1986"/>
                    <a:pt x="4074" y="1986"/>
                  </a:cubicBezTo>
                  <a:cubicBezTo>
                    <a:pt x="3739" y="1378"/>
                    <a:pt x="3071" y="892"/>
                    <a:pt x="2402" y="892"/>
                  </a:cubicBezTo>
                  <a:cubicBezTo>
                    <a:pt x="1976" y="892"/>
                    <a:pt x="1612" y="1013"/>
                    <a:pt x="1308" y="1287"/>
                  </a:cubicBezTo>
                  <a:cubicBezTo>
                    <a:pt x="1338" y="892"/>
                    <a:pt x="1216" y="436"/>
                    <a:pt x="882" y="193"/>
                  </a:cubicBezTo>
                  <a:cubicBezTo>
                    <a:pt x="667" y="50"/>
                    <a:pt x="434" y="0"/>
                    <a:pt x="197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30;p67">
              <a:extLst>
                <a:ext uri="{FF2B5EF4-FFF2-40B4-BE49-F238E27FC236}">
                  <a16:creationId xmlns:a16="http://schemas.microsoft.com/office/drawing/2014/main" id="{7A388B51-A888-4C03-83CD-3B264E2ACEE8}"/>
                </a:ext>
              </a:extLst>
            </p:cNvPr>
            <p:cNvSpPr/>
            <p:nvPr/>
          </p:nvSpPr>
          <p:spPr>
            <a:xfrm>
              <a:off x="8715346" y="3820802"/>
              <a:ext cx="158456" cy="75889"/>
            </a:xfrm>
            <a:custGeom>
              <a:avLst/>
              <a:gdLst/>
              <a:ahLst/>
              <a:cxnLst/>
              <a:rect l="l" t="t" r="r" b="b"/>
              <a:pathLst>
                <a:path w="1825" h="874" extrusionOk="0">
                  <a:moveTo>
                    <a:pt x="962" y="0"/>
                  </a:moveTo>
                  <a:cubicBezTo>
                    <a:pt x="606" y="0"/>
                    <a:pt x="277" y="270"/>
                    <a:pt x="122" y="605"/>
                  </a:cubicBezTo>
                  <a:cubicBezTo>
                    <a:pt x="92" y="666"/>
                    <a:pt x="61" y="787"/>
                    <a:pt x="0" y="848"/>
                  </a:cubicBezTo>
                  <a:cubicBezTo>
                    <a:pt x="196" y="866"/>
                    <a:pt x="390" y="873"/>
                    <a:pt x="578" y="873"/>
                  </a:cubicBezTo>
                  <a:cubicBezTo>
                    <a:pt x="1033" y="873"/>
                    <a:pt x="1459" y="830"/>
                    <a:pt x="1824" y="787"/>
                  </a:cubicBezTo>
                  <a:cubicBezTo>
                    <a:pt x="1733" y="453"/>
                    <a:pt x="1490" y="88"/>
                    <a:pt x="1155" y="27"/>
                  </a:cubicBezTo>
                  <a:cubicBezTo>
                    <a:pt x="1091" y="9"/>
                    <a:pt x="1026" y="0"/>
                    <a:pt x="962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31;p67">
              <a:extLst>
                <a:ext uri="{FF2B5EF4-FFF2-40B4-BE49-F238E27FC236}">
                  <a16:creationId xmlns:a16="http://schemas.microsoft.com/office/drawing/2014/main" id="{F9736F5C-85E7-494B-B3F4-7B3B85FE7114}"/>
                </a:ext>
              </a:extLst>
            </p:cNvPr>
            <p:cNvSpPr/>
            <p:nvPr/>
          </p:nvSpPr>
          <p:spPr>
            <a:xfrm>
              <a:off x="8488386" y="3822278"/>
              <a:ext cx="219146" cy="77452"/>
            </a:xfrm>
            <a:custGeom>
              <a:avLst/>
              <a:gdLst/>
              <a:ahLst/>
              <a:cxnLst/>
              <a:rect l="l" t="t" r="r" b="b"/>
              <a:pathLst>
                <a:path w="2524" h="892" extrusionOk="0">
                  <a:moveTo>
                    <a:pt x="1126" y="1"/>
                  </a:moveTo>
                  <a:cubicBezTo>
                    <a:pt x="747" y="1"/>
                    <a:pt x="362" y="113"/>
                    <a:pt x="0" y="284"/>
                  </a:cubicBezTo>
                  <a:cubicBezTo>
                    <a:pt x="487" y="649"/>
                    <a:pt x="1520" y="801"/>
                    <a:pt x="2523" y="892"/>
                  </a:cubicBezTo>
                  <a:cubicBezTo>
                    <a:pt x="2402" y="527"/>
                    <a:pt x="2128" y="223"/>
                    <a:pt x="1794" y="132"/>
                  </a:cubicBezTo>
                  <a:cubicBezTo>
                    <a:pt x="1578" y="41"/>
                    <a:pt x="1353" y="1"/>
                    <a:pt x="1126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32;p67">
              <a:extLst>
                <a:ext uri="{FF2B5EF4-FFF2-40B4-BE49-F238E27FC236}">
                  <a16:creationId xmlns:a16="http://schemas.microsoft.com/office/drawing/2014/main" id="{CA5BE234-FFDF-4297-B79C-A84943582D19}"/>
                </a:ext>
              </a:extLst>
            </p:cNvPr>
            <p:cNvSpPr/>
            <p:nvPr/>
          </p:nvSpPr>
          <p:spPr>
            <a:xfrm>
              <a:off x="9348735" y="3715303"/>
              <a:ext cx="163665" cy="78842"/>
            </a:xfrm>
            <a:custGeom>
              <a:avLst/>
              <a:gdLst/>
              <a:ahLst/>
              <a:cxnLst/>
              <a:rect l="l" t="t" r="r" b="b"/>
              <a:pathLst>
                <a:path w="1885" h="908" extrusionOk="0">
                  <a:moveTo>
                    <a:pt x="323" y="1"/>
                  </a:moveTo>
                  <a:cubicBezTo>
                    <a:pt x="216" y="1"/>
                    <a:pt x="107" y="10"/>
                    <a:pt x="0" y="26"/>
                  </a:cubicBezTo>
                  <a:cubicBezTo>
                    <a:pt x="0" y="239"/>
                    <a:pt x="61" y="391"/>
                    <a:pt x="152" y="482"/>
                  </a:cubicBezTo>
                  <a:cubicBezTo>
                    <a:pt x="396" y="665"/>
                    <a:pt x="1064" y="817"/>
                    <a:pt x="1885" y="908"/>
                  </a:cubicBezTo>
                  <a:cubicBezTo>
                    <a:pt x="1794" y="756"/>
                    <a:pt x="1672" y="634"/>
                    <a:pt x="1581" y="513"/>
                  </a:cubicBezTo>
                  <a:cubicBezTo>
                    <a:pt x="1259" y="166"/>
                    <a:pt x="796" y="1"/>
                    <a:pt x="323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33;p67">
              <a:extLst>
                <a:ext uri="{FF2B5EF4-FFF2-40B4-BE49-F238E27FC236}">
                  <a16:creationId xmlns:a16="http://schemas.microsoft.com/office/drawing/2014/main" id="{007A2E80-3884-46FF-9475-C61534B1133B}"/>
                </a:ext>
              </a:extLst>
            </p:cNvPr>
            <p:cNvSpPr/>
            <p:nvPr/>
          </p:nvSpPr>
          <p:spPr>
            <a:xfrm>
              <a:off x="9594189" y="3752467"/>
              <a:ext cx="184764" cy="48104"/>
            </a:xfrm>
            <a:custGeom>
              <a:avLst/>
              <a:gdLst/>
              <a:ahLst/>
              <a:cxnLst/>
              <a:rect l="l" t="t" r="r" b="b"/>
              <a:pathLst>
                <a:path w="2128" h="554" extrusionOk="0">
                  <a:moveTo>
                    <a:pt x="1173" y="0"/>
                  </a:moveTo>
                  <a:cubicBezTo>
                    <a:pt x="743" y="0"/>
                    <a:pt x="304" y="216"/>
                    <a:pt x="0" y="541"/>
                  </a:cubicBezTo>
                  <a:cubicBezTo>
                    <a:pt x="214" y="550"/>
                    <a:pt x="430" y="553"/>
                    <a:pt x="645" y="553"/>
                  </a:cubicBezTo>
                  <a:cubicBezTo>
                    <a:pt x="1164" y="553"/>
                    <a:pt x="1677" y="532"/>
                    <a:pt x="2128" y="510"/>
                  </a:cubicBezTo>
                  <a:cubicBezTo>
                    <a:pt x="2037" y="358"/>
                    <a:pt x="1946" y="237"/>
                    <a:pt x="1794" y="176"/>
                  </a:cubicBezTo>
                  <a:cubicBezTo>
                    <a:pt x="1601" y="54"/>
                    <a:pt x="1388" y="0"/>
                    <a:pt x="1173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34;p67">
              <a:extLst>
                <a:ext uri="{FF2B5EF4-FFF2-40B4-BE49-F238E27FC236}">
                  <a16:creationId xmlns:a16="http://schemas.microsoft.com/office/drawing/2014/main" id="{55C96FD4-157D-4AC4-8775-47E23A09BC72}"/>
                </a:ext>
              </a:extLst>
            </p:cNvPr>
            <p:cNvSpPr/>
            <p:nvPr/>
          </p:nvSpPr>
          <p:spPr>
            <a:xfrm>
              <a:off x="10317268" y="3667894"/>
              <a:ext cx="269244" cy="144746"/>
            </a:xfrm>
            <a:custGeom>
              <a:avLst/>
              <a:gdLst/>
              <a:ahLst/>
              <a:cxnLst/>
              <a:rect l="l" t="t" r="r" b="b"/>
              <a:pathLst>
                <a:path w="3101" h="1667" extrusionOk="0">
                  <a:moveTo>
                    <a:pt x="1876" y="1"/>
                  </a:moveTo>
                  <a:cubicBezTo>
                    <a:pt x="1218" y="1"/>
                    <a:pt x="557" y="476"/>
                    <a:pt x="213" y="1089"/>
                  </a:cubicBezTo>
                  <a:cubicBezTo>
                    <a:pt x="92" y="1302"/>
                    <a:pt x="31" y="1484"/>
                    <a:pt x="1" y="1667"/>
                  </a:cubicBezTo>
                  <a:cubicBezTo>
                    <a:pt x="1277" y="1515"/>
                    <a:pt x="2675" y="1180"/>
                    <a:pt x="3101" y="694"/>
                  </a:cubicBezTo>
                  <a:cubicBezTo>
                    <a:pt x="2888" y="420"/>
                    <a:pt x="2645" y="177"/>
                    <a:pt x="2341" y="86"/>
                  </a:cubicBezTo>
                  <a:cubicBezTo>
                    <a:pt x="2189" y="28"/>
                    <a:pt x="2032" y="1"/>
                    <a:pt x="1876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35;p67">
              <a:extLst>
                <a:ext uri="{FF2B5EF4-FFF2-40B4-BE49-F238E27FC236}">
                  <a16:creationId xmlns:a16="http://schemas.microsoft.com/office/drawing/2014/main" id="{24AA6732-0A4A-4CFD-9EA5-140546511E2C}"/>
                </a:ext>
              </a:extLst>
            </p:cNvPr>
            <p:cNvSpPr/>
            <p:nvPr/>
          </p:nvSpPr>
          <p:spPr>
            <a:xfrm>
              <a:off x="10121998" y="3766099"/>
              <a:ext cx="163665" cy="54182"/>
            </a:xfrm>
            <a:custGeom>
              <a:avLst/>
              <a:gdLst/>
              <a:ahLst/>
              <a:cxnLst/>
              <a:rect l="l" t="t" r="r" b="b"/>
              <a:pathLst>
                <a:path w="1885" h="624" extrusionOk="0">
                  <a:moveTo>
                    <a:pt x="973" y="0"/>
                  </a:moveTo>
                  <a:cubicBezTo>
                    <a:pt x="614" y="0"/>
                    <a:pt x="261" y="197"/>
                    <a:pt x="0" y="505"/>
                  </a:cubicBezTo>
                  <a:cubicBezTo>
                    <a:pt x="61" y="536"/>
                    <a:pt x="183" y="536"/>
                    <a:pt x="304" y="566"/>
                  </a:cubicBezTo>
                  <a:cubicBezTo>
                    <a:pt x="469" y="607"/>
                    <a:pt x="677" y="624"/>
                    <a:pt x="914" y="624"/>
                  </a:cubicBezTo>
                  <a:cubicBezTo>
                    <a:pt x="1203" y="624"/>
                    <a:pt x="1535" y="599"/>
                    <a:pt x="1885" y="566"/>
                  </a:cubicBezTo>
                  <a:cubicBezTo>
                    <a:pt x="1733" y="353"/>
                    <a:pt x="1550" y="171"/>
                    <a:pt x="1277" y="49"/>
                  </a:cubicBezTo>
                  <a:cubicBezTo>
                    <a:pt x="1176" y="16"/>
                    <a:pt x="1074" y="0"/>
                    <a:pt x="973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90D6B0-9199-4F3F-9CC9-C1C870936F3A}"/>
              </a:ext>
            </a:extLst>
          </p:cNvPr>
          <p:cNvSpPr txBox="1"/>
          <p:nvPr/>
        </p:nvSpPr>
        <p:spPr>
          <a:xfrm>
            <a:off x="257409" y="4592478"/>
            <a:ext cx="1145130" cy="30646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Associação </a:t>
            </a:r>
          </a:p>
        </p:txBody>
      </p:sp>
    </p:spTree>
    <p:extLst>
      <p:ext uri="{BB962C8B-B14F-4D97-AF65-F5344CB8AC3E}">
        <p14:creationId xmlns:p14="http://schemas.microsoft.com/office/powerpoint/2010/main" val="413716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58"/>
          <p:cNvSpPr/>
          <p:nvPr/>
        </p:nvSpPr>
        <p:spPr>
          <a:xfrm rot="3212699" flipH="1">
            <a:off x="324645" y="1200194"/>
            <a:ext cx="3989270" cy="2743123"/>
          </a:xfrm>
          <a:custGeom>
            <a:avLst/>
            <a:gdLst/>
            <a:ahLst/>
            <a:cxnLst/>
            <a:rect l="l" t="t" r="r" b="b"/>
            <a:pathLst>
              <a:path w="125867" h="97891" extrusionOk="0">
                <a:moveTo>
                  <a:pt x="60082" y="1"/>
                </a:moveTo>
                <a:cubicBezTo>
                  <a:pt x="36752" y="1"/>
                  <a:pt x="12844" y="7408"/>
                  <a:pt x="8816" y="20204"/>
                </a:cubicBezTo>
                <a:cubicBezTo>
                  <a:pt x="0" y="48281"/>
                  <a:pt x="35688" y="97891"/>
                  <a:pt x="74611" y="97891"/>
                </a:cubicBezTo>
                <a:cubicBezTo>
                  <a:pt x="76336" y="97891"/>
                  <a:pt x="78067" y="97793"/>
                  <a:pt x="79800" y="97592"/>
                </a:cubicBezTo>
                <a:cubicBezTo>
                  <a:pt x="105852" y="94590"/>
                  <a:pt x="125866" y="50492"/>
                  <a:pt x="105285" y="16468"/>
                </a:cubicBezTo>
                <a:cubicBezTo>
                  <a:pt x="98416" y="5105"/>
                  <a:pt x="79448" y="1"/>
                  <a:pt x="600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58"/>
          <p:cNvSpPr/>
          <p:nvPr/>
        </p:nvSpPr>
        <p:spPr>
          <a:xfrm rot="-10552303" flipH="1">
            <a:off x="5916881" y="1247999"/>
            <a:ext cx="967838" cy="591150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58"/>
          <p:cNvSpPr txBox="1">
            <a:spLocks noGrp="1"/>
          </p:cNvSpPr>
          <p:nvPr>
            <p:ph type="ctrTitle"/>
          </p:nvPr>
        </p:nvSpPr>
        <p:spPr>
          <a:xfrm>
            <a:off x="3635965" y="1583186"/>
            <a:ext cx="5313277" cy="15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dk2"/>
                </a:solidFill>
              </a:rPr>
              <a:t>P</a:t>
            </a:r>
            <a:r>
              <a:rPr lang="en" b="0" dirty="0">
                <a:solidFill>
                  <a:schemeClr val="lt2"/>
                </a:solidFill>
              </a:rPr>
              <a:t>A</a:t>
            </a:r>
            <a:r>
              <a:rPr lang="en" b="0" dirty="0">
                <a:solidFill>
                  <a:schemeClr val="accent1"/>
                </a:solidFill>
              </a:rPr>
              <a:t>R</a:t>
            </a:r>
            <a:r>
              <a:rPr lang="en" b="0" dirty="0"/>
              <a:t>A</a:t>
            </a:r>
            <a:r>
              <a:rPr lang="en" b="0" dirty="0">
                <a:solidFill>
                  <a:schemeClr val="dk2"/>
                </a:solidFill>
              </a:rPr>
              <a:t>B</a:t>
            </a:r>
            <a:r>
              <a:rPr lang="en" b="0" dirty="0">
                <a:solidFill>
                  <a:schemeClr val="lt2"/>
                </a:solidFill>
              </a:rPr>
              <a:t>É</a:t>
            </a:r>
            <a:r>
              <a:rPr lang="en" b="0" dirty="0">
                <a:solidFill>
                  <a:schemeClr val="accent1"/>
                </a:solidFill>
              </a:rPr>
              <a:t>N</a:t>
            </a:r>
            <a:r>
              <a:rPr lang="en" b="0" dirty="0"/>
              <a:t>S</a:t>
            </a:r>
            <a:r>
              <a:rPr lang="en" b="0" dirty="0">
                <a:solidFill>
                  <a:schemeClr val="dk2"/>
                </a:solidFill>
              </a:rPr>
              <a:t>!</a:t>
            </a:r>
            <a:endParaRPr b="0" dirty="0">
              <a:solidFill>
                <a:schemeClr val="accent1"/>
              </a:solidFill>
            </a:endParaRPr>
          </a:p>
        </p:txBody>
      </p:sp>
      <p:sp>
        <p:nvSpPr>
          <p:cNvPr id="1103" name="Google Shape;1103;p58"/>
          <p:cNvSpPr txBox="1">
            <a:spLocks noGrp="1"/>
          </p:cNvSpPr>
          <p:nvPr>
            <p:ph type="subTitle" idx="1"/>
          </p:nvPr>
        </p:nvSpPr>
        <p:spPr>
          <a:xfrm>
            <a:off x="4985770" y="3810536"/>
            <a:ext cx="3683842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AEE/ON-LINE – PROF. DIANE MARLI</a:t>
            </a:r>
            <a:endParaRPr dirty="0"/>
          </a:p>
        </p:txBody>
      </p:sp>
      <p:grpSp>
        <p:nvGrpSpPr>
          <p:cNvPr id="1105" name="Google Shape;1105;p58"/>
          <p:cNvGrpSpPr/>
          <p:nvPr/>
        </p:nvGrpSpPr>
        <p:grpSpPr>
          <a:xfrm>
            <a:off x="974719" y="981516"/>
            <a:ext cx="2942030" cy="2863959"/>
            <a:chOff x="2652650" y="1634050"/>
            <a:chExt cx="1400900" cy="1363725"/>
          </a:xfrm>
        </p:grpSpPr>
        <p:sp>
          <p:nvSpPr>
            <p:cNvPr id="1106" name="Google Shape;1106;p58"/>
            <p:cNvSpPr/>
            <p:nvPr/>
          </p:nvSpPr>
          <p:spPr>
            <a:xfrm>
              <a:off x="3728300" y="1658375"/>
              <a:ext cx="316900" cy="257000"/>
            </a:xfrm>
            <a:custGeom>
              <a:avLst/>
              <a:gdLst/>
              <a:ahLst/>
              <a:cxnLst/>
              <a:rect l="l" t="t" r="r" b="b"/>
              <a:pathLst>
                <a:path w="12676" h="10280" extrusionOk="0">
                  <a:moveTo>
                    <a:pt x="12675" y="0"/>
                  </a:moveTo>
                  <a:lnTo>
                    <a:pt x="9150" y="1915"/>
                  </a:lnTo>
                  <a:cubicBezTo>
                    <a:pt x="7174" y="3739"/>
                    <a:pt x="4894" y="5259"/>
                    <a:pt x="2463" y="6353"/>
                  </a:cubicBezTo>
                  <a:cubicBezTo>
                    <a:pt x="1855" y="6627"/>
                    <a:pt x="1156" y="6900"/>
                    <a:pt x="700" y="7386"/>
                  </a:cubicBezTo>
                  <a:cubicBezTo>
                    <a:pt x="244" y="7873"/>
                    <a:pt x="0" y="8693"/>
                    <a:pt x="274" y="9241"/>
                  </a:cubicBezTo>
                  <a:cubicBezTo>
                    <a:pt x="639" y="9848"/>
                    <a:pt x="1399" y="10061"/>
                    <a:pt x="2067" y="10122"/>
                  </a:cubicBezTo>
                  <a:cubicBezTo>
                    <a:pt x="2868" y="10228"/>
                    <a:pt x="3669" y="10279"/>
                    <a:pt x="4470" y="10279"/>
                  </a:cubicBezTo>
                  <a:cubicBezTo>
                    <a:pt x="5736" y="10279"/>
                    <a:pt x="7002" y="10151"/>
                    <a:pt x="8268" y="9909"/>
                  </a:cubicBezTo>
                  <a:cubicBezTo>
                    <a:pt x="8542" y="9879"/>
                    <a:pt x="12280" y="8785"/>
                    <a:pt x="12402" y="8572"/>
                  </a:cubicBezTo>
                  <a:cubicBezTo>
                    <a:pt x="12554" y="8237"/>
                    <a:pt x="7873" y="7751"/>
                    <a:pt x="7934" y="7386"/>
                  </a:cubicBezTo>
                  <a:cubicBezTo>
                    <a:pt x="7964" y="7082"/>
                    <a:pt x="9332" y="4894"/>
                    <a:pt x="12675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8"/>
            <p:cNvSpPr/>
            <p:nvPr/>
          </p:nvSpPr>
          <p:spPr>
            <a:xfrm>
              <a:off x="3920550" y="1822750"/>
              <a:ext cx="120100" cy="61325"/>
            </a:xfrm>
            <a:custGeom>
              <a:avLst/>
              <a:gdLst/>
              <a:ahLst/>
              <a:cxnLst/>
              <a:rect l="l" t="t" r="r" b="b"/>
              <a:pathLst>
                <a:path w="4804" h="2453" extrusionOk="0">
                  <a:moveTo>
                    <a:pt x="1900" y="0"/>
                  </a:moveTo>
                  <a:cubicBezTo>
                    <a:pt x="1132" y="0"/>
                    <a:pt x="540" y="1326"/>
                    <a:pt x="1" y="2149"/>
                  </a:cubicBezTo>
                  <a:lnTo>
                    <a:pt x="4408" y="2453"/>
                  </a:lnTo>
                  <a:cubicBezTo>
                    <a:pt x="4347" y="1662"/>
                    <a:pt x="4803" y="295"/>
                    <a:pt x="4043" y="173"/>
                  </a:cubicBezTo>
                  <a:cubicBezTo>
                    <a:pt x="4005" y="166"/>
                    <a:pt x="3968" y="162"/>
                    <a:pt x="3932" y="162"/>
                  </a:cubicBezTo>
                  <a:cubicBezTo>
                    <a:pt x="3209" y="162"/>
                    <a:pt x="2765" y="1543"/>
                    <a:pt x="2128" y="2179"/>
                  </a:cubicBezTo>
                  <a:cubicBezTo>
                    <a:pt x="2128" y="1511"/>
                    <a:pt x="2736" y="204"/>
                    <a:pt x="2067" y="21"/>
                  </a:cubicBezTo>
                  <a:cubicBezTo>
                    <a:pt x="2011" y="7"/>
                    <a:pt x="1955" y="0"/>
                    <a:pt x="1900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8"/>
            <p:cNvSpPr/>
            <p:nvPr/>
          </p:nvSpPr>
          <p:spPr>
            <a:xfrm>
              <a:off x="3835450" y="1722200"/>
              <a:ext cx="117800" cy="120175"/>
            </a:xfrm>
            <a:custGeom>
              <a:avLst/>
              <a:gdLst/>
              <a:ahLst/>
              <a:cxnLst/>
              <a:rect l="l" t="t" r="r" b="b"/>
              <a:pathLst>
                <a:path w="4712" h="4807" extrusionOk="0">
                  <a:moveTo>
                    <a:pt x="3253" y="1"/>
                  </a:moveTo>
                  <a:lnTo>
                    <a:pt x="0" y="3010"/>
                  </a:lnTo>
                  <a:cubicBezTo>
                    <a:pt x="711" y="3589"/>
                    <a:pt x="1558" y="4806"/>
                    <a:pt x="2187" y="4806"/>
                  </a:cubicBezTo>
                  <a:cubicBezTo>
                    <a:pt x="2285" y="4806"/>
                    <a:pt x="2377" y="4777"/>
                    <a:pt x="2462" y="4712"/>
                  </a:cubicBezTo>
                  <a:cubicBezTo>
                    <a:pt x="3161" y="4286"/>
                    <a:pt x="2006" y="2645"/>
                    <a:pt x="1794" y="1520"/>
                  </a:cubicBezTo>
                  <a:lnTo>
                    <a:pt x="1794" y="1520"/>
                  </a:lnTo>
                  <a:cubicBezTo>
                    <a:pt x="2401" y="2072"/>
                    <a:pt x="3158" y="3450"/>
                    <a:pt x="3770" y="3450"/>
                  </a:cubicBezTo>
                  <a:cubicBezTo>
                    <a:pt x="3832" y="3450"/>
                    <a:pt x="3893" y="3436"/>
                    <a:pt x="3952" y="3405"/>
                  </a:cubicBezTo>
                  <a:cubicBezTo>
                    <a:pt x="4712" y="2979"/>
                    <a:pt x="3709" y="1247"/>
                    <a:pt x="3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8"/>
            <p:cNvSpPr/>
            <p:nvPr/>
          </p:nvSpPr>
          <p:spPr>
            <a:xfrm>
              <a:off x="3791375" y="1798200"/>
              <a:ext cx="74500" cy="60400"/>
            </a:xfrm>
            <a:custGeom>
              <a:avLst/>
              <a:gdLst/>
              <a:ahLst/>
              <a:cxnLst/>
              <a:rect l="l" t="t" r="r" b="b"/>
              <a:pathLst>
                <a:path w="2980" h="2416" extrusionOk="0">
                  <a:moveTo>
                    <a:pt x="1520" y="0"/>
                  </a:moveTo>
                  <a:lnTo>
                    <a:pt x="0" y="1368"/>
                  </a:lnTo>
                  <a:cubicBezTo>
                    <a:pt x="646" y="1750"/>
                    <a:pt x="1630" y="2415"/>
                    <a:pt x="2213" y="2415"/>
                  </a:cubicBezTo>
                  <a:cubicBezTo>
                    <a:pt x="2371" y="2415"/>
                    <a:pt x="2500" y="2366"/>
                    <a:pt x="2584" y="2249"/>
                  </a:cubicBezTo>
                  <a:cubicBezTo>
                    <a:pt x="2979" y="1763"/>
                    <a:pt x="1976" y="760"/>
                    <a:pt x="1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8"/>
            <p:cNvSpPr/>
            <p:nvPr/>
          </p:nvSpPr>
          <p:spPr>
            <a:xfrm>
              <a:off x="3916000" y="1722950"/>
              <a:ext cx="4575" cy="6125"/>
            </a:xfrm>
            <a:custGeom>
              <a:avLst/>
              <a:gdLst/>
              <a:ahLst/>
              <a:cxnLst/>
              <a:rect l="l" t="t" r="r" b="b"/>
              <a:pathLst>
                <a:path w="183" h="245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62"/>
                    <a:pt x="91" y="183"/>
                    <a:pt x="122" y="244"/>
                  </a:cubicBezTo>
                  <a:lnTo>
                    <a:pt x="183" y="183"/>
                  </a:lnTo>
                  <a:cubicBezTo>
                    <a:pt x="122" y="92"/>
                    <a:pt x="91" y="3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8"/>
            <p:cNvSpPr/>
            <p:nvPr/>
          </p:nvSpPr>
          <p:spPr>
            <a:xfrm>
              <a:off x="3834675" y="1802750"/>
              <a:ext cx="2325" cy="2300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1" y="0"/>
                  </a:moveTo>
                  <a:cubicBezTo>
                    <a:pt x="31" y="31"/>
                    <a:pt x="62" y="61"/>
                    <a:pt x="62" y="92"/>
                  </a:cubicBezTo>
                  <a:lnTo>
                    <a:pt x="92" y="61"/>
                  </a:lnTo>
                  <a:cubicBezTo>
                    <a:pt x="62" y="31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8"/>
            <p:cNvSpPr/>
            <p:nvPr/>
          </p:nvSpPr>
          <p:spPr>
            <a:xfrm>
              <a:off x="3911425" y="1639375"/>
              <a:ext cx="139850" cy="143725"/>
            </a:xfrm>
            <a:custGeom>
              <a:avLst/>
              <a:gdLst/>
              <a:ahLst/>
              <a:cxnLst/>
              <a:rect l="l" t="t" r="r" b="b"/>
              <a:pathLst>
                <a:path w="5594" h="5749" extrusionOk="0">
                  <a:moveTo>
                    <a:pt x="3314" y="0"/>
                  </a:moveTo>
                  <a:lnTo>
                    <a:pt x="1" y="3040"/>
                  </a:lnTo>
                  <a:cubicBezTo>
                    <a:pt x="743" y="3947"/>
                    <a:pt x="1510" y="5748"/>
                    <a:pt x="2234" y="5748"/>
                  </a:cubicBezTo>
                  <a:cubicBezTo>
                    <a:pt x="2311" y="5748"/>
                    <a:pt x="2387" y="5728"/>
                    <a:pt x="2463" y="5684"/>
                  </a:cubicBezTo>
                  <a:cubicBezTo>
                    <a:pt x="3344" y="5228"/>
                    <a:pt x="1825" y="3101"/>
                    <a:pt x="1551" y="1763"/>
                  </a:cubicBezTo>
                  <a:lnTo>
                    <a:pt x="1551" y="1763"/>
                  </a:lnTo>
                  <a:cubicBezTo>
                    <a:pt x="2407" y="2368"/>
                    <a:pt x="3722" y="3577"/>
                    <a:pt x="4511" y="3577"/>
                  </a:cubicBezTo>
                  <a:cubicBezTo>
                    <a:pt x="4674" y="3577"/>
                    <a:pt x="4815" y="3525"/>
                    <a:pt x="4925" y="3405"/>
                  </a:cubicBezTo>
                  <a:cubicBezTo>
                    <a:pt x="5594" y="2706"/>
                    <a:pt x="3861" y="1125"/>
                    <a:pt x="3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8"/>
            <p:cNvSpPr/>
            <p:nvPr/>
          </p:nvSpPr>
          <p:spPr>
            <a:xfrm>
              <a:off x="2909900" y="1938450"/>
              <a:ext cx="607925" cy="628775"/>
            </a:xfrm>
            <a:custGeom>
              <a:avLst/>
              <a:gdLst/>
              <a:ahLst/>
              <a:cxnLst/>
              <a:rect l="l" t="t" r="r" b="b"/>
              <a:pathLst>
                <a:path w="24317" h="25151" extrusionOk="0">
                  <a:moveTo>
                    <a:pt x="6780" y="1"/>
                  </a:moveTo>
                  <a:cubicBezTo>
                    <a:pt x="6490" y="1"/>
                    <a:pt x="6226" y="111"/>
                    <a:pt x="6049" y="408"/>
                  </a:cubicBezTo>
                  <a:cubicBezTo>
                    <a:pt x="5988" y="560"/>
                    <a:pt x="5927" y="712"/>
                    <a:pt x="5897" y="864"/>
                  </a:cubicBezTo>
                  <a:cubicBezTo>
                    <a:pt x="5775" y="1563"/>
                    <a:pt x="5897" y="2141"/>
                    <a:pt x="6019" y="2840"/>
                  </a:cubicBezTo>
                  <a:cubicBezTo>
                    <a:pt x="6076" y="3417"/>
                    <a:pt x="6216" y="4131"/>
                    <a:pt x="6595" y="4618"/>
                  </a:cubicBezTo>
                  <a:lnTo>
                    <a:pt x="6595" y="4618"/>
                  </a:lnTo>
                  <a:cubicBezTo>
                    <a:pt x="6085" y="4011"/>
                    <a:pt x="5410" y="3470"/>
                    <a:pt x="4651" y="3266"/>
                  </a:cubicBezTo>
                  <a:cubicBezTo>
                    <a:pt x="4462" y="3208"/>
                    <a:pt x="4262" y="3179"/>
                    <a:pt x="4059" y="3179"/>
                  </a:cubicBezTo>
                  <a:cubicBezTo>
                    <a:pt x="3415" y="3179"/>
                    <a:pt x="2756" y="3470"/>
                    <a:pt x="2432" y="4025"/>
                  </a:cubicBezTo>
                  <a:cubicBezTo>
                    <a:pt x="1946" y="4816"/>
                    <a:pt x="2250" y="5819"/>
                    <a:pt x="2554" y="6639"/>
                  </a:cubicBezTo>
                  <a:cubicBezTo>
                    <a:pt x="2706" y="7035"/>
                    <a:pt x="2827" y="7430"/>
                    <a:pt x="3040" y="7795"/>
                  </a:cubicBezTo>
                  <a:cubicBezTo>
                    <a:pt x="3253" y="8129"/>
                    <a:pt x="3587" y="8585"/>
                    <a:pt x="3891" y="8798"/>
                  </a:cubicBezTo>
                  <a:cubicBezTo>
                    <a:pt x="3479" y="8682"/>
                    <a:pt x="3067" y="8629"/>
                    <a:pt x="2655" y="8629"/>
                  </a:cubicBezTo>
                  <a:cubicBezTo>
                    <a:pt x="2307" y="8629"/>
                    <a:pt x="1959" y="8667"/>
                    <a:pt x="1611" y="8737"/>
                  </a:cubicBezTo>
                  <a:cubicBezTo>
                    <a:pt x="1277" y="8798"/>
                    <a:pt x="973" y="8919"/>
                    <a:pt x="730" y="9162"/>
                  </a:cubicBezTo>
                  <a:cubicBezTo>
                    <a:pt x="395" y="9497"/>
                    <a:pt x="365" y="10044"/>
                    <a:pt x="517" y="10561"/>
                  </a:cubicBezTo>
                  <a:cubicBezTo>
                    <a:pt x="669" y="11047"/>
                    <a:pt x="1003" y="11472"/>
                    <a:pt x="1307" y="11837"/>
                  </a:cubicBezTo>
                  <a:cubicBezTo>
                    <a:pt x="1672" y="12293"/>
                    <a:pt x="2037" y="12749"/>
                    <a:pt x="2402" y="13205"/>
                  </a:cubicBezTo>
                  <a:cubicBezTo>
                    <a:pt x="2493" y="13296"/>
                    <a:pt x="2523" y="13327"/>
                    <a:pt x="2584" y="13327"/>
                  </a:cubicBezTo>
                  <a:cubicBezTo>
                    <a:pt x="2675" y="13327"/>
                    <a:pt x="2554" y="13478"/>
                    <a:pt x="2493" y="13478"/>
                  </a:cubicBezTo>
                  <a:cubicBezTo>
                    <a:pt x="1915" y="13509"/>
                    <a:pt x="1307" y="13661"/>
                    <a:pt x="851" y="14056"/>
                  </a:cubicBezTo>
                  <a:cubicBezTo>
                    <a:pt x="91" y="14694"/>
                    <a:pt x="0" y="15880"/>
                    <a:pt x="426" y="16792"/>
                  </a:cubicBezTo>
                  <a:cubicBezTo>
                    <a:pt x="821" y="17703"/>
                    <a:pt x="1520" y="18463"/>
                    <a:pt x="2280" y="19102"/>
                  </a:cubicBezTo>
                  <a:cubicBezTo>
                    <a:pt x="2055" y="19064"/>
                    <a:pt x="1820" y="19038"/>
                    <a:pt x="1594" y="19038"/>
                  </a:cubicBezTo>
                  <a:cubicBezTo>
                    <a:pt x="1087" y="19038"/>
                    <a:pt x="617" y="19168"/>
                    <a:pt x="365" y="19588"/>
                  </a:cubicBezTo>
                  <a:cubicBezTo>
                    <a:pt x="152" y="19892"/>
                    <a:pt x="152" y="20317"/>
                    <a:pt x="243" y="20713"/>
                  </a:cubicBezTo>
                  <a:cubicBezTo>
                    <a:pt x="608" y="22932"/>
                    <a:pt x="2554" y="24846"/>
                    <a:pt x="4833" y="25150"/>
                  </a:cubicBezTo>
                  <a:cubicBezTo>
                    <a:pt x="10669" y="20166"/>
                    <a:pt x="16961" y="15941"/>
                    <a:pt x="23770" y="12080"/>
                  </a:cubicBezTo>
                  <a:cubicBezTo>
                    <a:pt x="24317" y="10226"/>
                    <a:pt x="23922" y="8098"/>
                    <a:pt x="22645" y="6609"/>
                  </a:cubicBezTo>
                  <a:cubicBezTo>
                    <a:pt x="21703" y="6791"/>
                    <a:pt x="20943" y="7551"/>
                    <a:pt x="20913" y="8554"/>
                  </a:cubicBezTo>
                  <a:cubicBezTo>
                    <a:pt x="20791" y="6609"/>
                    <a:pt x="20457" y="4086"/>
                    <a:pt x="18633" y="3387"/>
                  </a:cubicBezTo>
                  <a:cubicBezTo>
                    <a:pt x="18551" y="3346"/>
                    <a:pt x="18466" y="3328"/>
                    <a:pt x="18380" y="3328"/>
                  </a:cubicBezTo>
                  <a:cubicBezTo>
                    <a:pt x="18022" y="3328"/>
                    <a:pt x="17661" y="3652"/>
                    <a:pt x="17539" y="3995"/>
                  </a:cubicBezTo>
                  <a:cubicBezTo>
                    <a:pt x="17387" y="4390"/>
                    <a:pt x="17447" y="4907"/>
                    <a:pt x="17539" y="5363"/>
                  </a:cubicBezTo>
                  <a:cubicBezTo>
                    <a:pt x="17547" y="5398"/>
                    <a:pt x="17534" y="5432"/>
                    <a:pt x="17515" y="5464"/>
                  </a:cubicBezTo>
                  <a:lnTo>
                    <a:pt x="17515" y="5464"/>
                  </a:lnTo>
                  <a:cubicBezTo>
                    <a:pt x="17348" y="4542"/>
                    <a:pt x="16963" y="3651"/>
                    <a:pt x="16414" y="2870"/>
                  </a:cubicBezTo>
                  <a:cubicBezTo>
                    <a:pt x="16046" y="2361"/>
                    <a:pt x="15256" y="1271"/>
                    <a:pt x="14511" y="1271"/>
                  </a:cubicBezTo>
                  <a:cubicBezTo>
                    <a:pt x="14456" y="1271"/>
                    <a:pt x="14401" y="1277"/>
                    <a:pt x="14347" y="1290"/>
                  </a:cubicBezTo>
                  <a:cubicBezTo>
                    <a:pt x="13891" y="1411"/>
                    <a:pt x="13800" y="1928"/>
                    <a:pt x="13770" y="2354"/>
                  </a:cubicBezTo>
                  <a:cubicBezTo>
                    <a:pt x="13739" y="2870"/>
                    <a:pt x="13891" y="3296"/>
                    <a:pt x="13982" y="3782"/>
                  </a:cubicBezTo>
                  <a:cubicBezTo>
                    <a:pt x="13678" y="2992"/>
                    <a:pt x="13344" y="2171"/>
                    <a:pt x="12858" y="1472"/>
                  </a:cubicBezTo>
                  <a:cubicBezTo>
                    <a:pt x="12311" y="804"/>
                    <a:pt x="11855" y="226"/>
                    <a:pt x="11004" y="135"/>
                  </a:cubicBezTo>
                  <a:cubicBezTo>
                    <a:pt x="10984" y="134"/>
                    <a:pt x="10965" y="133"/>
                    <a:pt x="10946" y="133"/>
                  </a:cubicBezTo>
                  <a:cubicBezTo>
                    <a:pt x="10361" y="133"/>
                    <a:pt x="9843" y="579"/>
                    <a:pt x="9666" y="1138"/>
                  </a:cubicBezTo>
                  <a:cubicBezTo>
                    <a:pt x="9471" y="1553"/>
                    <a:pt x="9491" y="2027"/>
                    <a:pt x="9523" y="2513"/>
                  </a:cubicBezTo>
                  <a:lnTo>
                    <a:pt x="9523" y="2513"/>
                  </a:lnTo>
                  <a:cubicBezTo>
                    <a:pt x="9309" y="1772"/>
                    <a:pt x="8848" y="1092"/>
                    <a:pt x="8207" y="591"/>
                  </a:cubicBezTo>
                  <a:cubicBezTo>
                    <a:pt x="7878" y="339"/>
                    <a:pt x="7290" y="1"/>
                    <a:pt x="678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8"/>
            <p:cNvSpPr/>
            <p:nvPr/>
          </p:nvSpPr>
          <p:spPr>
            <a:xfrm>
              <a:off x="3258675" y="2610500"/>
              <a:ext cx="121625" cy="312575"/>
            </a:xfrm>
            <a:custGeom>
              <a:avLst/>
              <a:gdLst/>
              <a:ahLst/>
              <a:cxnLst/>
              <a:rect l="l" t="t" r="r" b="b"/>
              <a:pathLst>
                <a:path w="4865" h="12503" extrusionOk="0">
                  <a:moveTo>
                    <a:pt x="4530" y="1"/>
                  </a:moveTo>
                  <a:lnTo>
                    <a:pt x="4530" y="1"/>
                  </a:lnTo>
                  <a:cubicBezTo>
                    <a:pt x="4379" y="91"/>
                    <a:pt x="3542" y="3406"/>
                    <a:pt x="3379" y="3406"/>
                  </a:cubicBezTo>
                  <a:cubicBezTo>
                    <a:pt x="3378" y="3406"/>
                    <a:pt x="3376" y="3406"/>
                    <a:pt x="3375" y="3405"/>
                  </a:cubicBezTo>
                  <a:cubicBezTo>
                    <a:pt x="3108" y="3257"/>
                    <a:pt x="2799" y="3189"/>
                    <a:pt x="2485" y="3189"/>
                  </a:cubicBezTo>
                  <a:cubicBezTo>
                    <a:pt x="2153" y="3189"/>
                    <a:pt x="1817" y="3265"/>
                    <a:pt x="1521" y="3405"/>
                  </a:cubicBezTo>
                  <a:cubicBezTo>
                    <a:pt x="943" y="3648"/>
                    <a:pt x="1" y="3952"/>
                    <a:pt x="183" y="4560"/>
                  </a:cubicBezTo>
                  <a:cubicBezTo>
                    <a:pt x="609" y="5867"/>
                    <a:pt x="487" y="7235"/>
                    <a:pt x="578" y="8572"/>
                  </a:cubicBezTo>
                  <a:cubicBezTo>
                    <a:pt x="691" y="10459"/>
                    <a:pt x="621" y="12503"/>
                    <a:pt x="2568" y="12503"/>
                  </a:cubicBezTo>
                  <a:cubicBezTo>
                    <a:pt x="2723" y="12503"/>
                    <a:pt x="2890" y="12490"/>
                    <a:pt x="3071" y="12463"/>
                  </a:cubicBezTo>
                  <a:cubicBezTo>
                    <a:pt x="3800" y="12372"/>
                    <a:pt x="4864" y="974"/>
                    <a:pt x="4530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8"/>
            <p:cNvSpPr/>
            <p:nvPr/>
          </p:nvSpPr>
          <p:spPr>
            <a:xfrm>
              <a:off x="3259475" y="2695650"/>
              <a:ext cx="120050" cy="72950"/>
            </a:xfrm>
            <a:custGeom>
              <a:avLst/>
              <a:gdLst/>
              <a:ahLst/>
              <a:cxnLst/>
              <a:rect l="l" t="t" r="r" b="b"/>
              <a:pathLst>
                <a:path w="4802" h="2918" extrusionOk="0">
                  <a:moveTo>
                    <a:pt x="4416" y="0"/>
                  </a:moveTo>
                  <a:cubicBezTo>
                    <a:pt x="3274" y="0"/>
                    <a:pt x="0" y="650"/>
                    <a:pt x="151" y="1154"/>
                  </a:cubicBezTo>
                  <a:cubicBezTo>
                    <a:pt x="364" y="1732"/>
                    <a:pt x="425" y="2309"/>
                    <a:pt x="455" y="2917"/>
                  </a:cubicBezTo>
                  <a:cubicBezTo>
                    <a:pt x="1732" y="2522"/>
                    <a:pt x="3768" y="1367"/>
                    <a:pt x="4802" y="90"/>
                  </a:cubicBezTo>
                  <a:cubicBezTo>
                    <a:pt x="4797" y="28"/>
                    <a:pt x="4652" y="0"/>
                    <a:pt x="4416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8"/>
            <p:cNvSpPr/>
            <p:nvPr/>
          </p:nvSpPr>
          <p:spPr>
            <a:xfrm>
              <a:off x="3621925" y="2281475"/>
              <a:ext cx="180100" cy="127475"/>
            </a:xfrm>
            <a:custGeom>
              <a:avLst/>
              <a:gdLst/>
              <a:ahLst/>
              <a:cxnLst/>
              <a:rect l="l" t="t" r="r" b="b"/>
              <a:pathLst>
                <a:path w="7204" h="5099" extrusionOk="0">
                  <a:moveTo>
                    <a:pt x="5471" y="1"/>
                  </a:moveTo>
                  <a:cubicBezTo>
                    <a:pt x="4377" y="1065"/>
                    <a:pt x="3131" y="1703"/>
                    <a:pt x="1672" y="1916"/>
                  </a:cubicBezTo>
                  <a:cubicBezTo>
                    <a:pt x="1337" y="1976"/>
                    <a:pt x="1003" y="2007"/>
                    <a:pt x="790" y="2189"/>
                  </a:cubicBezTo>
                  <a:cubicBezTo>
                    <a:pt x="517" y="2372"/>
                    <a:pt x="365" y="2767"/>
                    <a:pt x="274" y="3071"/>
                  </a:cubicBezTo>
                  <a:cubicBezTo>
                    <a:pt x="152" y="3709"/>
                    <a:pt x="0" y="4256"/>
                    <a:pt x="0" y="4864"/>
                  </a:cubicBezTo>
                  <a:cubicBezTo>
                    <a:pt x="620" y="5016"/>
                    <a:pt x="1253" y="5098"/>
                    <a:pt x="1881" y="5098"/>
                  </a:cubicBezTo>
                  <a:cubicBezTo>
                    <a:pt x="2638" y="5098"/>
                    <a:pt x="3389" y="4978"/>
                    <a:pt x="4103" y="4712"/>
                  </a:cubicBezTo>
                  <a:cubicBezTo>
                    <a:pt x="5411" y="4256"/>
                    <a:pt x="6566" y="3283"/>
                    <a:pt x="7204" y="2068"/>
                  </a:cubicBezTo>
                  <a:cubicBezTo>
                    <a:pt x="6839" y="1247"/>
                    <a:pt x="6292" y="487"/>
                    <a:pt x="5471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8"/>
            <p:cNvSpPr/>
            <p:nvPr/>
          </p:nvSpPr>
          <p:spPr>
            <a:xfrm>
              <a:off x="3628750" y="2319475"/>
              <a:ext cx="76775" cy="89700"/>
            </a:xfrm>
            <a:custGeom>
              <a:avLst/>
              <a:gdLst/>
              <a:ahLst/>
              <a:cxnLst/>
              <a:rect l="l" t="t" r="r" b="b"/>
              <a:pathLst>
                <a:path w="3071" h="3588" extrusionOk="0">
                  <a:moveTo>
                    <a:pt x="3071" y="0"/>
                  </a:moveTo>
                  <a:lnTo>
                    <a:pt x="3071" y="0"/>
                  </a:lnTo>
                  <a:cubicBezTo>
                    <a:pt x="2523" y="213"/>
                    <a:pt x="2007" y="365"/>
                    <a:pt x="1429" y="456"/>
                  </a:cubicBezTo>
                  <a:cubicBezTo>
                    <a:pt x="1125" y="487"/>
                    <a:pt x="791" y="517"/>
                    <a:pt x="548" y="700"/>
                  </a:cubicBezTo>
                  <a:cubicBezTo>
                    <a:pt x="274" y="912"/>
                    <a:pt x="122" y="1277"/>
                    <a:pt x="61" y="1581"/>
                  </a:cubicBezTo>
                  <a:cubicBezTo>
                    <a:pt x="61" y="1611"/>
                    <a:pt x="61" y="1611"/>
                    <a:pt x="1" y="1672"/>
                  </a:cubicBezTo>
                  <a:lnTo>
                    <a:pt x="274" y="3496"/>
                  </a:lnTo>
                  <a:cubicBezTo>
                    <a:pt x="669" y="3557"/>
                    <a:pt x="1034" y="3587"/>
                    <a:pt x="1460" y="3587"/>
                  </a:cubicBezTo>
                  <a:cubicBezTo>
                    <a:pt x="2311" y="2584"/>
                    <a:pt x="2858" y="1307"/>
                    <a:pt x="307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8"/>
            <p:cNvSpPr/>
            <p:nvPr/>
          </p:nvSpPr>
          <p:spPr>
            <a:xfrm>
              <a:off x="2652650" y="1634050"/>
              <a:ext cx="1400900" cy="1363725"/>
            </a:xfrm>
            <a:custGeom>
              <a:avLst/>
              <a:gdLst/>
              <a:ahLst/>
              <a:cxnLst/>
              <a:rect l="l" t="t" r="r" b="b"/>
              <a:pathLst>
                <a:path w="56036" h="54549" extrusionOk="0">
                  <a:moveTo>
                    <a:pt x="52814" y="1"/>
                  </a:moveTo>
                  <a:cubicBezTo>
                    <a:pt x="48589" y="2280"/>
                    <a:pt x="44333" y="4286"/>
                    <a:pt x="40169" y="6566"/>
                  </a:cubicBezTo>
                  <a:cubicBezTo>
                    <a:pt x="39045" y="7174"/>
                    <a:pt x="37920" y="7782"/>
                    <a:pt x="37160" y="8785"/>
                  </a:cubicBezTo>
                  <a:cubicBezTo>
                    <a:pt x="35610" y="10761"/>
                    <a:pt x="35914" y="13527"/>
                    <a:pt x="35883" y="16049"/>
                  </a:cubicBezTo>
                  <a:cubicBezTo>
                    <a:pt x="35823" y="18177"/>
                    <a:pt x="35975" y="21490"/>
                    <a:pt x="33665" y="22433"/>
                  </a:cubicBezTo>
                  <a:cubicBezTo>
                    <a:pt x="32844" y="22767"/>
                    <a:pt x="31871" y="22858"/>
                    <a:pt x="30959" y="22858"/>
                  </a:cubicBezTo>
                  <a:cubicBezTo>
                    <a:pt x="28163" y="22919"/>
                    <a:pt x="25306" y="22706"/>
                    <a:pt x="22601" y="23496"/>
                  </a:cubicBezTo>
                  <a:cubicBezTo>
                    <a:pt x="18983" y="24560"/>
                    <a:pt x="16005" y="27448"/>
                    <a:pt x="14819" y="30974"/>
                  </a:cubicBezTo>
                  <a:cubicBezTo>
                    <a:pt x="14394" y="32220"/>
                    <a:pt x="14211" y="33557"/>
                    <a:pt x="13968" y="34834"/>
                  </a:cubicBezTo>
                  <a:cubicBezTo>
                    <a:pt x="13664" y="36779"/>
                    <a:pt x="13360" y="38755"/>
                    <a:pt x="13056" y="40700"/>
                  </a:cubicBezTo>
                  <a:cubicBezTo>
                    <a:pt x="12722" y="42950"/>
                    <a:pt x="12509" y="46475"/>
                    <a:pt x="10989" y="48178"/>
                  </a:cubicBezTo>
                  <a:cubicBezTo>
                    <a:pt x="9889" y="49405"/>
                    <a:pt x="8155" y="50014"/>
                    <a:pt x="6485" y="50014"/>
                  </a:cubicBezTo>
                  <a:cubicBezTo>
                    <a:pt x="5756" y="50014"/>
                    <a:pt x="5040" y="49898"/>
                    <a:pt x="4394" y="49667"/>
                  </a:cubicBezTo>
                  <a:cubicBezTo>
                    <a:pt x="2874" y="49120"/>
                    <a:pt x="1628" y="47995"/>
                    <a:pt x="837" y="46597"/>
                  </a:cubicBezTo>
                  <a:cubicBezTo>
                    <a:pt x="759" y="46440"/>
                    <a:pt x="618" y="46370"/>
                    <a:pt x="478" y="46370"/>
                  </a:cubicBezTo>
                  <a:cubicBezTo>
                    <a:pt x="239" y="46370"/>
                    <a:pt x="1" y="46575"/>
                    <a:pt x="77" y="46901"/>
                  </a:cubicBezTo>
                  <a:cubicBezTo>
                    <a:pt x="108" y="47083"/>
                    <a:pt x="138" y="47296"/>
                    <a:pt x="229" y="47509"/>
                  </a:cubicBezTo>
                  <a:cubicBezTo>
                    <a:pt x="716" y="49272"/>
                    <a:pt x="1293" y="51187"/>
                    <a:pt x="2631" y="52463"/>
                  </a:cubicBezTo>
                  <a:cubicBezTo>
                    <a:pt x="4165" y="53910"/>
                    <a:pt x="6176" y="54549"/>
                    <a:pt x="8253" y="54549"/>
                  </a:cubicBezTo>
                  <a:cubicBezTo>
                    <a:pt x="10498" y="54549"/>
                    <a:pt x="12819" y="53803"/>
                    <a:pt x="14698" y="52524"/>
                  </a:cubicBezTo>
                  <a:lnTo>
                    <a:pt x="21658" y="45837"/>
                  </a:lnTo>
                  <a:cubicBezTo>
                    <a:pt x="23816" y="44196"/>
                    <a:pt x="26248" y="44135"/>
                    <a:pt x="28649" y="43132"/>
                  </a:cubicBezTo>
                  <a:cubicBezTo>
                    <a:pt x="31051" y="42098"/>
                    <a:pt x="33209" y="40548"/>
                    <a:pt x="35002" y="38664"/>
                  </a:cubicBezTo>
                  <a:cubicBezTo>
                    <a:pt x="40929" y="32433"/>
                    <a:pt x="43969" y="23952"/>
                    <a:pt x="41233" y="15472"/>
                  </a:cubicBezTo>
                  <a:cubicBezTo>
                    <a:pt x="44485" y="14530"/>
                    <a:pt x="55762" y="11369"/>
                    <a:pt x="56036" y="9271"/>
                  </a:cubicBezTo>
                  <a:cubicBezTo>
                    <a:pt x="56036" y="9271"/>
                    <a:pt x="49045" y="9271"/>
                    <a:pt x="45823" y="9545"/>
                  </a:cubicBezTo>
                  <a:cubicBezTo>
                    <a:pt x="49166" y="6688"/>
                    <a:pt x="52388" y="3891"/>
                    <a:pt x="55701" y="943"/>
                  </a:cubicBezTo>
                  <a:cubicBezTo>
                    <a:pt x="54881" y="396"/>
                    <a:pt x="53847" y="31"/>
                    <a:pt x="52814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8"/>
            <p:cNvSpPr/>
            <p:nvPr/>
          </p:nvSpPr>
          <p:spPr>
            <a:xfrm>
              <a:off x="3327075" y="2453975"/>
              <a:ext cx="209000" cy="473200"/>
            </a:xfrm>
            <a:custGeom>
              <a:avLst/>
              <a:gdLst/>
              <a:ahLst/>
              <a:cxnLst/>
              <a:rect l="l" t="t" r="r" b="b"/>
              <a:pathLst>
                <a:path w="8360" h="18928" extrusionOk="0">
                  <a:moveTo>
                    <a:pt x="5563" y="0"/>
                  </a:moveTo>
                  <a:cubicBezTo>
                    <a:pt x="4560" y="31"/>
                    <a:pt x="4195" y="396"/>
                    <a:pt x="3435" y="1034"/>
                  </a:cubicBezTo>
                  <a:cubicBezTo>
                    <a:pt x="2675" y="1672"/>
                    <a:pt x="2007" y="2462"/>
                    <a:pt x="1490" y="3314"/>
                  </a:cubicBezTo>
                  <a:cubicBezTo>
                    <a:pt x="882" y="4225"/>
                    <a:pt x="456" y="5137"/>
                    <a:pt x="1" y="6080"/>
                  </a:cubicBezTo>
                  <a:cubicBezTo>
                    <a:pt x="1672" y="8025"/>
                    <a:pt x="3435" y="10031"/>
                    <a:pt x="4074" y="12493"/>
                  </a:cubicBezTo>
                  <a:cubicBezTo>
                    <a:pt x="4560" y="14438"/>
                    <a:pt x="4378" y="16596"/>
                    <a:pt x="5411" y="18359"/>
                  </a:cubicBezTo>
                  <a:cubicBezTo>
                    <a:pt x="5472" y="18511"/>
                    <a:pt x="5715" y="18633"/>
                    <a:pt x="5867" y="18633"/>
                  </a:cubicBezTo>
                  <a:cubicBezTo>
                    <a:pt x="6880" y="18702"/>
                    <a:pt x="6812" y="18928"/>
                    <a:pt x="7313" y="18928"/>
                  </a:cubicBezTo>
                  <a:cubicBezTo>
                    <a:pt x="7474" y="18928"/>
                    <a:pt x="7693" y="18905"/>
                    <a:pt x="8025" y="18846"/>
                  </a:cubicBezTo>
                  <a:cubicBezTo>
                    <a:pt x="6110" y="16992"/>
                    <a:pt x="7751" y="13496"/>
                    <a:pt x="7873" y="10821"/>
                  </a:cubicBezTo>
                  <a:cubicBezTo>
                    <a:pt x="7934" y="8146"/>
                    <a:pt x="8359" y="5411"/>
                    <a:pt x="7599" y="2858"/>
                  </a:cubicBezTo>
                  <a:cubicBezTo>
                    <a:pt x="7265" y="1703"/>
                    <a:pt x="6627" y="578"/>
                    <a:pt x="5563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8"/>
            <p:cNvSpPr/>
            <p:nvPr/>
          </p:nvSpPr>
          <p:spPr>
            <a:xfrm>
              <a:off x="3965375" y="1649625"/>
              <a:ext cx="21300" cy="10300"/>
            </a:xfrm>
            <a:custGeom>
              <a:avLst/>
              <a:gdLst/>
              <a:ahLst/>
              <a:cxnLst/>
              <a:rect l="l" t="t" r="r" b="b"/>
              <a:pathLst>
                <a:path w="852" h="412" extrusionOk="0">
                  <a:moveTo>
                    <a:pt x="381" y="1"/>
                  </a:moveTo>
                  <a:cubicBezTo>
                    <a:pt x="305" y="1"/>
                    <a:pt x="229" y="16"/>
                    <a:pt x="153" y="46"/>
                  </a:cubicBezTo>
                  <a:cubicBezTo>
                    <a:pt x="1" y="46"/>
                    <a:pt x="1" y="259"/>
                    <a:pt x="153" y="350"/>
                  </a:cubicBezTo>
                  <a:cubicBezTo>
                    <a:pt x="274" y="381"/>
                    <a:pt x="426" y="411"/>
                    <a:pt x="548" y="411"/>
                  </a:cubicBezTo>
                  <a:cubicBezTo>
                    <a:pt x="730" y="411"/>
                    <a:pt x="852" y="77"/>
                    <a:pt x="609" y="46"/>
                  </a:cubicBezTo>
                  <a:cubicBezTo>
                    <a:pt x="533" y="16"/>
                    <a:pt x="457" y="1"/>
                    <a:pt x="381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8"/>
            <p:cNvSpPr/>
            <p:nvPr/>
          </p:nvSpPr>
          <p:spPr>
            <a:xfrm>
              <a:off x="3049850" y="2286325"/>
              <a:ext cx="148075" cy="160475"/>
            </a:xfrm>
            <a:custGeom>
              <a:avLst/>
              <a:gdLst/>
              <a:ahLst/>
              <a:cxnLst/>
              <a:rect l="l" t="t" r="r" b="b"/>
              <a:pathLst>
                <a:path w="5923" h="6419" extrusionOk="0">
                  <a:moveTo>
                    <a:pt x="4209" y="1"/>
                  </a:moveTo>
                  <a:cubicBezTo>
                    <a:pt x="1811" y="1"/>
                    <a:pt x="0" y="3271"/>
                    <a:pt x="117" y="5369"/>
                  </a:cubicBezTo>
                  <a:cubicBezTo>
                    <a:pt x="117" y="5673"/>
                    <a:pt x="177" y="5977"/>
                    <a:pt x="390" y="6220"/>
                  </a:cubicBezTo>
                  <a:cubicBezTo>
                    <a:pt x="530" y="6359"/>
                    <a:pt x="718" y="6419"/>
                    <a:pt x="917" y="6419"/>
                  </a:cubicBezTo>
                  <a:cubicBezTo>
                    <a:pt x="1240" y="6419"/>
                    <a:pt x="1593" y="6263"/>
                    <a:pt x="1819" y="6038"/>
                  </a:cubicBezTo>
                  <a:cubicBezTo>
                    <a:pt x="2214" y="5643"/>
                    <a:pt x="2396" y="5156"/>
                    <a:pt x="2731" y="4731"/>
                  </a:cubicBezTo>
                  <a:cubicBezTo>
                    <a:pt x="3156" y="4244"/>
                    <a:pt x="3673" y="3910"/>
                    <a:pt x="4251" y="3515"/>
                  </a:cubicBezTo>
                  <a:cubicBezTo>
                    <a:pt x="4767" y="3181"/>
                    <a:pt x="5314" y="2755"/>
                    <a:pt x="5618" y="2178"/>
                  </a:cubicBezTo>
                  <a:cubicBezTo>
                    <a:pt x="5922" y="1630"/>
                    <a:pt x="5922" y="810"/>
                    <a:pt x="5436" y="415"/>
                  </a:cubicBezTo>
                  <a:cubicBezTo>
                    <a:pt x="5162" y="171"/>
                    <a:pt x="4858" y="50"/>
                    <a:pt x="4524" y="19"/>
                  </a:cubicBezTo>
                  <a:cubicBezTo>
                    <a:pt x="4418" y="7"/>
                    <a:pt x="4313" y="1"/>
                    <a:pt x="4209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8"/>
            <p:cNvSpPr/>
            <p:nvPr/>
          </p:nvSpPr>
          <p:spPr>
            <a:xfrm>
              <a:off x="3570250" y="1854625"/>
              <a:ext cx="51700" cy="65550"/>
            </a:xfrm>
            <a:custGeom>
              <a:avLst/>
              <a:gdLst/>
              <a:ahLst/>
              <a:cxnLst/>
              <a:rect l="l" t="t" r="r" b="b"/>
              <a:pathLst>
                <a:path w="2068" h="2622" extrusionOk="0">
                  <a:moveTo>
                    <a:pt x="1435" y="0"/>
                  </a:moveTo>
                  <a:cubicBezTo>
                    <a:pt x="1113" y="0"/>
                    <a:pt x="756" y="298"/>
                    <a:pt x="514" y="588"/>
                  </a:cubicBezTo>
                  <a:lnTo>
                    <a:pt x="514" y="588"/>
                  </a:lnTo>
                  <a:lnTo>
                    <a:pt x="699" y="357"/>
                  </a:lnTo>
                  <a:lnTo>
                    <a:pt x="699" y="357"/>
                  </a:lnTo>
                  <a:cubicBezTo>
                    <a:pt x="243" y="843"/>
                    <a:pt x="0" y="1482"/>
                    <a:pt x="0" y="2181"/>
                  </a:cubicBezTo>
                  <a:cubicBezTo>
                    <a:pt x="0" y="2333"/>
                    <a:pt x="31" y="2515"/>
                    <a:pt x="183" y="2576"/>
                  </a:cubicBezTo>
                  <a:cubicBezTo>
                    <a:pt x="228" y="2606"/>
                    <a:pt x="281" y="2622"/>
                    <a:pt x="335" y="2622"/>
                  </a:cubicBezTo>
                  <a:cubicBezTo>
                    <a:pt x="388" y="2622"/>
                    <a:pt x="441" y="2606"/>
                    <a:pt x="486" y="2576"/>
                  </a:cubicBezTo>
                  <a:cubicBezTo>
                    <a:pt x="1216" y="2394"/>
                    <a:pt x="1794" y="1786"/>
                    <a:pt x="1976" y="1026"/>
                  </a:cubicBezTo>
                  <a:cubicBezTo>
                    <a:pt x="2067" y="691"/>
                    <a:pt x="2006" y="266"/>
                    <a:pt x="1702" y="84"/>
                  </a:cubicBezTo>
                  <a:cubicBezTo>
                    <a:pt x="1619" y="26"/>
                    <a:pt x="1528" y="0"/>
                    <a:pt x="143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8"/>
            <p:cNvSpPr/>
            <p:nvPr/>
          </p:nvSpPr>
          <p:spPr>
            <a:xfrm>
              <a:off x="3620825" y="1820825"/>
              <a:ext cx="30000" cy="14875"/>
            </a:xfrm>
            <a:custGeom>
              <a:avLst/>
              <a:gdLst/>
              <a:ahLst/>
              <a:cxnLst/>
              <a:rect l="l" t="t" r="r" b="b"/>
              <a:pathLst>
                <a:path w="1200" h="595" extrusionOk="0">
                  <a:moveTo>
                    <a:pt x="647" y="1"/>
                  </a:moveTo>
                  <a:cubicBezTo>
                    <a:pt x="499" y="1"/>
                    <a:pt x="350" y="42"/>
                    <a:pt x="226" y="129"/>
                  </a:cubicBezTo>
                  <a:lnTo>
                    <a:pt x="287" y="250"/>
                  </a:lnTo>
                  <a:cubicBezTo>
                    <a:pt x="261" y="215"/>
                    <a:pt x="225" y="200"/>
                    <a:pt x="189" y="200"/>
                  </a:cubicBezTo>
                  <a:cubicBezTo>
                    <a:pt x="97" y="200"/>
                    <a:pt x="1" y="294"/>
                    <a:pt x="44" y="402"/>
                  </a:cubicBezTo>
                  <a:cubicBezTo>
                    <a:pt x="186" y="531"/>
                    <a:pt x="371" y="594"/>
                    <a:pt x="557" y="594"/>
                  </a:cubicBezTo>
                  <a:cubicBezTo>
                    <a:pt x="808" y="594"/>
                    <a:pt x="1059" y="478"/>
                    <a:pt x="1199" y="250"/>
                  </a:cubicBezTo>
                  <a:cubicBezTo>
                    <a:pt x="1073" y="88"/>
                    <a:pt x="861" y="1"/>
                    <a:pt x="647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8"/>
            <p:cNvSpPr/>
            <p:nvPr/>
          </p:nvSpPr>
          <p:spPr>
            <a:xfrm>
              <a:off x="3169175" y="2237950"/>
              <a:ext cx="93325" cy="51150"/>
            </a:xfrm>
            <a:custGeom>
              <a:avLst/>
              <a:gdLst/>
              <a:ahLst/>
              <a:cxnLst/>
              <a:rect l="l" t="t" r="r" b="b"/>
              <a:pathLst>
                <a:path w="3733" h="2046" extrusionOk="0">
                  <a:moveTo>
                    <a:pt x="2308" y="0"/>
                  </a:moveTo>
                  <a:cubicBezTo>
                    <a:pt x="1266" y="0"/>
                    <a:pt x="0" y="903"/>
                    <a:pt x="1180" y="1681"/>
                  </a:cubicBezTo>
                  <a:cubicBezTo>
                    <a:pt x="1514" y="1924"/>
                    <a:pt x="1940" y="2046"/>
                    <a:pt x="2365" y="2046"/>
                  </a:cubicBezTo>
                  <a:cubicBezTo>
                    <a:pt x="2669" y="2046"/>
                    <a:pt x="3003" y="1954"/>
                    <a:pt x="3247" y="1772"/>
                  </a:cubicBezTo>
                  <a:cubicBezTo>
                    <a:pt x="3733" y="1316"/>
                    <a:pt x="3459" y="435"/>
                    <a:pt x="2912" y="131"/>
                  </a:cubicBezTo>
                  <a:cubicBezTo>
                    <a:pt x="2737" y="41"/>
                    <a:pt x="2528" y="0"/>
                    <a:pt x="230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8"/>
            <p:cNvSpPr/>
            <p:nvPr/>
          </p:nvSpPr>
          <p:spPr>
            <a:xfrm>
              <a:off x="3207775" y="2311650"/>
              <a:ext cx="104900" cy="66375"/>
            </a:xfrm>
            <a:custGeom>
              <a:avLst/>
              <a:gdLst/>
              <a:ahLst/>
              <a:cxnLst/>
              <a:rect l="l" t="t" r="r" b="b"/>
              <a:pathLst>
                <a:path w="4196" h="2655" extrusionOk="0">
                  <a:moveTo>
                    <a:pt x="2186" y="0"/>
                  </a:moveTo>
                  <a:cubicBezTo>
                    <a:pt x="1656" y="0"/>
                    <a:pt x="1115" y="162"/>
                    <a:pt x="760" y="496"/>
                  </a:cubicBezTo>
                  <a:cubicBezTo>
                    <a:pt x="0" y="1104"/>
                    <a:pt x="365" y="1864"/>
                    <a:pt x="1003" y="2320"/>
                  </a:cubicBezTo>
                  <a:cubicBezTo>
                    <a:pt x="1342" y="2545"/>
                    <a:pt x="1763" y="2655"/>
                    <a:pt x="2185" y="2655"/>
                  </a:cubicBezTo>
                  <a:cubicBezTo>
                    <a:pt x="2445" y="2655"/>
                    <a:pt x="2706" y="2613"/>
                    <a:pt x="2949" y="2532"/>
                  </a:cubicBezTo>
                  <a:cubicBezTo>
                    <a:pt x="3283" y="2441"/>
                    <a:pt x="3648" y="2228"/>
                    <a:pt x="3830" y="1924"/>
                  </a:cubicBezTo>
                  <a:cubicBezTo>
                    <a:pt x="4195" y="1256"/>
                    <a:pt x="3648" y="344"/>
                    <a:pt x="2888" y="101"/>
                  </a:cubicBezTo>
                  <a:cubicBezTo>
                    <a:pt x="2669" y="34"/>
                    <a:pt x="2428" y="0"/>
                    <a:pt x="218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8"/>
            <p:cNvSpPr/>
            <p:nvPr/>
          </p:nvSpPr>
          <p:spPr>
            <a:xfrm>
              <a:off x="3293650" y="2221825"/>
              <a:ext cx="143625" cy="62400"/>
            </a:xfrm>
            <a:custGeom>
              <a:avLst/>
              <a:gdLst/>
              <a:ahLst/>
              <a:cxnLst/>
              <a:rect l="l" t="t" r="r" b="b"/>
              <a:pathLst>
                <a:path w="5745" h="2496" extrusionOk="0">
                  <a:moveTo>
                    <a:pt x="2129" y="0"/>
                  </a:moveTo>
                  <a:cubicBezTo>
                    <a:pt x="1659" y="0"/>
                    <a:pt x="1180" y="94"/>
                    <a:pt x="730" y="198"/>
                  </a:cubicBezTo>
                  <a:cubicBezTo>
                    <a:pt x="578" y="259"/>
                    <a:pt x="426" y="289"/>
                    <a:pt x="304" y="350"/>
                  </a:cubicBezTo>
                  <a:cubicBezTo>
                    <a:pt x="152" y="472"/>
                    <a:pt x="91" y="654"/>
                    <a:pt x="91" y="867"/>
                  </a:cubicBezTo>
                  <a:cubicBezTo>
                    <a:pt x="0" y="1384"/>
                    <a:pt x="395" y="1931"/>
                    <a:pt x="851" y="2174"/>
                  </a:cubicBezTo>
                  <a:cubicBezTo>
                    <a:pt x="1218" y="2394"/>
                    <a:pt x="1643" y="2496"/>
                    <a:pt x="2080" y="2496"/>
                  </a:cubicBezTo>
                  <a:cubicBezTo>
                    <a:pt x="2187" y="2496"/>
                    <a:pt x="2294" y="2490"/>
                    <a:pt x="2401" y="2478"/>
                  </a:cubicBezTo>
                  <a:cubicBezTo>
                    <a:pt x="3404" y="2447"/>
                    <a:pt x="4377" y="2174"/>
                    <a:pt x="5259" y="1718"/>
                  </a:cubicBezTo>
                  <a:cubicBezTo>
                    <a:pt x="5380" y="1657"/>
                    <a:pt x="5532" y="1566"/>
                    <a:pt x="5593" y="1414"/>
                  </a:cubicBezTo>
                  <a:cubicBezTo>
                    <a:pt x="5745" y="1110"/>
                    <a:pt x="5411" y="745"/>
                    <a:pt x="5107" y="593"/>
                  </a:cubicBezTo>
                  <a:cubicBezTo>
                    <a:pt x="4456" y="216"/>
                    <a:pt x="3690" y="12"/>
                    <a:pt x="2927" y="12"/>
                  </a:cubicBezTo>
                  <a:cubicBezTo>
                    <a:pt x="2802" y="12"/>
                    <a:pt x="2676" y="17"/>
                    <a:pt x="2551" y="28"/>
                  </a:cubicBezTo>
                  <a:lnTo>
                    <a:pt x="2551" y="28"/>
                  </a:lnTo>
                  <a:cubicBezTo>
                    <a:pt x="2412" y="9"/>
                    <a:pt x="2271" y="0"/>
                    <a:pt x="212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8"/>
            <p:cNvSpPr/>
            <p:nvPr/>
          </p:nvSpPr>
          <p:spPr>
            <a:xfrm>
              <a:off x="2960800" y="275687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1221" y="1"/>
                  </a:moveTo>
                  <a:cubicBezTo>
                    <a:pt x="986" y="1"/>
                    <a:pt x="763" y="109"/>
                    <a:pt x="639" y="316"/>
                  </a:cubicBezTo>
                  <a:cubicBezTo>
                    <a:pt x="305" y="772"/>
                    <a:pt x="183" y="1350"/>
                    <a:pt x="62" y="1897"/>
                  </a:cubicBezTo>
                  <a:cubicBezTo>
                    <a:pt x="31" y="2201"/>
                    <a:pt x="1" y="2535"/>
                    <a:pt x="62" y="2869"/>
                  </a:cubicBezTo>
                  <a:cubicBezTo>
                    <a:pt x="183" y="3173"/>
                    <a:pt x="457" y="3417"/>
                    <a:pt x="791" y="3417"/>
                  </a:cubicBezTo>
                  <a:cubicBezTo>
                    <a:pt x="1095" y="3386"/>
                    <a:pt x="1308" y="3173"/>
                    <a:pt x="1460" y="2930"/>
                  </a:cubicBezTo>
                  <a:cubicBezTo>
                    <a:pt x="1764" y="2414"/>
                    <a:pt x="1977" y="1806"/>
                    <a:pt x="2037" y="1198"/>
                  </a:cubicBezTo>
                  <a:cubicBezTo>
                    <a:pt x="2068" y="742"/>
                    <a:pt x="2007" y="286"/>
                    <a:pt x="1551" y="73"/>
                  </a:cubicBezTo>
                  <a:cubicBezTo>
                    <a:pt x="1444" y="25"/>
                    <a:pt x="1332" y="1"/>
                    <a:pt x="122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8"/>
            <p:cNvSpPr/>
            <p:nvPr/>
          </p:nvSpPr>
          <p:spPr>
            <a:xfrm>
              <a:off x="2912925" y="2834825"/>
              <a:ext cx="41825" cy="34100"/>
            </a:xfrm>
            <a:custGeom>
              <a:avLst/>
              <a:gdLst/>
              <a:ahLst/>
              <a:cxnLst/>
              <a:rect l="l" t="t" r="r" b="b"/>
              <a:pathLst>
                <a:path w="1673" h="1364" extrusionOk="0">
                  <a:moveTo>
                    <a:pt x="1480" y="0"/>
                  </a:moveTo>
                  <a:cubicBezTo>
                    <a:pt x="1436" y="0"/>
                    <a:pt x="1394" y="17"/>
                    <a:pt x="1369" y="55"/>
                  </a:cubicBezTo>
                  <a:lnTo>
                    <a:pt x="1217" y="116"/>
                  </a:lnTo>
                  <a:cubicBezTo>
                    <a:pt x="882" y="299"/>
                    <a:pt x="578" y="542"/>
                    <a:pt x="274" y="755"/>
                  </a:cubicBezTo>
                  <a:cubicBezTo>
                    <a:pt x="122" y="876"/>
                    <a:pt x="1" y="1028"/>
                    <a:pt x="31" y="1180"/>
                  </a:cubicBezTo>
                  <a:cubicBezTo>
                    <a:pt x="92" y="1302"/>
                    <a:pt x="244" y="1362"/>
                    <a:pt x="366" y="1362"/>
                  </a:cubicBezTo>
                  <a:cubicBezTo>
                    <a:pt x="386" y="1363"/>
                    <a:pt x="406" y="1364"/>
                    <a:pt x="426" y="1364"/>
                  </a:cubicBezTo>
                  <a:cubicBezTo>
                    <a:pt x="1038" y="1364"/>
                    <a:pt x="1555" y="919"/>
                    <a:pt x="1673" y="359"/>
                  </a:cubicBezTo>
                  <a:cubicBezTo>
                    <a:pt x="1673" y="238"/>
                    <a:pt x="1673" y="147"/>
                    <a:pt x="1642" y="86"/>
                  </a:cubicBezTo>
                  <a:cubicBezTo>
                    <a:pt x="1607" y="33"/>
                    <a:pt x="1541" y="0"/>
                    <a:pt x="148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8"/>
            <p:cNvSpPr/>
            <p:nvPr/>
          </p:nvSpPr>
          <p:spPr>
            <a:xfrm>
              <a:off x="2957775" y="2845275"/>
              <a:ext cx="21300" cy="27225"/>
            </a:xfrm>
            <a:custGeom>
              <a:avLst/>
              <a:gdLst/>
              <a:ahLst/>
              <a:cxnLst/>
              <a:rect l="l" t="t" r="r" b="b"/>
              <a:pathLst>
                <a:path w="852" h="1089" extrusionOk="0">
                  <a:moveTo>
                    <a:pt x="532" y="1"/>
                  </a:moveTo>
                  <a:cubicBezTo>
                    <a:pt x="485" y="1"/>
                    <a:pt x="438" y="11"/>
                    <a:pt x="395" y="33"/>
                  </a:cubicBezTo>
                  <a:lnTo>
                    <a:pt x="365" y="245"/>
                  </a:lnTo>
                  <a:cubicBezTo>
                    <a:pt x="348" y="234"/>
                    <a:pt x="332" y="229"/>
                    <a:pt x="315" y="229"/>
                  </a:cubicBezTo>
                  <a:cubicBezTo>
                    <a:pt x="242" y="229"/>
                    <a:pt x="177" y="328"/>
                    <a:pt x="152" y="428"/>
                  </a:cubicBezTo>
                  <a:cubicBezTo>
                    <a:pt x="61" y="580"/>
                    <a:pt x="0" y="792"/>
                    <a:pt x="91" y="944"/>
                  </a:cubicBezTo>
                  <a:cubicBezTo>
                    <a:pt x="152" y="1051"/>
                    <a:pt x="251" y="1089"/>
                    <a:pt x="354" y="1089"/>
                  </a:cubicBezTo>
                  <a:cubicBezTo>
                    <a:pt x="456" y="1089"/>
                    <a:pt x="563" y="1051"/>
                    <a:pt x="639" y="1005"/>
                  </a:cubicBezTo>
                  <a:cubicBezTo>
                    <a:pt x="791" y="853"/>
                    <a:pt x="851" y="640"/>
                    <a:pt x="851" y="428"/>
                  </a:cubicBezTo>
                  <a:cubicBezTo>
                    <a:pt x="851" y="306"/>
                    <a:pt x="821" y="154"/>
                    <a:pt x="760" y="93"/>
                  </a:cubicBezTo>
                  <a:cubicBezTo>
                    <a:pt x="701" y="34"/>
                    <a:pt x="617" y="1"/>
                    <a:pt x="532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8"/>
            <p:cNvSpPr/>
            <p:nvPr/>
          </p:nvSpPr>
          <p:spPr>
            <a:xfrm>
              <a:off x="3315675" y="2601400"/>
              <a:ext cx="82850" cy="96525"/>
            </a:xfrm>
            <a:custGeom>
              <a:avLst/>
              <a:gdLst/>
              <a:ahLst/>
              <a:cxnLst/>
              <a:rect l="l" t="t" r="r" b="b"/>
              <a:pathLst>
                <a:path w="3314" h="3861" extrusionOk="0">
                  <a:moveTo>
                    <a:pt x="1" y="0"/>
                  </a:moveTo>
                  <a:cubicBezTo>
                    <a:pt x="1034" y="1186"/>
                    <a:pt x="3314" y="3860"/>
                    <a:pt x="3314" y="3860"/>
                  </a:cubicBezTo>
                  <a:cubicBezTo>
                    <a:pt x="1399" y="45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8"/>
            <p:cNvSpPr/>
            <p:nvPr/>
          </p:nvSpPr>
          <p:spPr>
            <a:xfrm>
              <a:off x="3463850" y="2457025"/>
              <a:ext cx="63850" cy="142125"/>
            </a:xfrm>
            <a:custGeom>
              <a:avLst/>
              <a:gdLst/>
              <a:ahLst/>
              <a:cxnLst/>
              <a:rect l="l" t="t" r="r" b="b"/>
              <a:pathLst>
                <a:path w="2554" h="5685" extrusionOk="0">
                  <a:moveTo>
                    <a:pt x="1" y="0"/>
                  </a:moveTo>
                  <a:cubicBezTo>
                    <a:pt x="1" y="0"/>
                    <a:pt x="639" y="487"/>
                    <a:pt x="1460" y="2280"/>
                  </a:cubicBezTo>
                  <a:cubicBezTo>
                    <a:pt x="1794" y="3040"/>
                    <a:pt x="2554" y="5684"/>
                    <a:pt x="2554" y="5684"/>
                  </a:cubicBezTo>
                  <a:cubicBezTo>
                    <a:pt x="2524" y="4742"/>
                    <a:pt x="2311" y="1489"/>
                    <a:pt x="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8"/>
            <p:cNvSpPr/>
            <p:nvPr/>
          </p:nvSpPr>
          <p:spPr>
            <a:xfrm>
              <a:off x="3539075" y="2340750"/>
              <a:ext cx="297925" cy="198425"/>
            </a:xfrm>
            <a:custGeom>
              <a:avLst/>
              <a:gdLst/>
              <a:ahLst/>
              <a:cxnLst/>
              <a:rect l="l" t="t" r="r" b="b"/>
              <a:pathLst>
                <a:path w="11917" h="7937" extrusionOk="0">
                  <a:moveTo>
                    <a:pt x="2615" y="1"/>
                  </a:moveTo>
                  <a:cubicBezTo>
                    <a:pt x="1369" y="1216"/>
                    <a:pt x="639" y="2523"/>
                    <a:pt x="1" y="4165"/>
                  </a:cubicBezTo>
                  <a:cubicBezTo>
                    <a:pt x="761" y="5745"/>
                    <a:pt x="1855" y="7356"/>
                    <a:pt x="3527" y="7812"/>
                  </a:cubicBezTo>
                  <a:cubicBezTo>
                    <a:pt x="3858" y="7901"/>
                    <a:pt x="4194" y="7937"/>
                    <a:pt x="4531" y="7937"/>
                  </a:cubicBezTo>
                  <a:cubicBezTo>
                    <a:pt x="5120" y="7937"/>
                    <a:pt x="5713" y="7826"/>
                    <a:pt x="6293" y="7691"/>
                  </a:cubicBezTo>
                  <a:cubicBezTo>
                    <a:pt x="8329" y="7143"/>
                    <a:pt x="10153" y="6049"/>
                    <a:pt x="11916" y="4985"/>
                  </a:cubicBezTo>
                  <a:cubicBezTo>
                    <a:pt x="11855" y="4165"/>
                    <a:pt x="11703" y="2706"/>
                    <a:pt x="11035" y="2189"/>
                  </a:cubicBezTo>
                  <a:cubicBezTo>
                    <a:pt x="10249" y="2655"/>
                    <a:pt x="8851" y="3287"/>
                    <a:pt x="7880" y="3287"/>
                  </a:cubicBezTo>
                  <a:cubicBezTo>
                    <a:pt x="7836" y="3287"/>
                    <a:pt x="7793" y="3286"/>
                    <a:pt x="7752" y="3283"/>
                  </a:cubicBezTo>
                  <a:cubicBezTo>
                    <a:pt x="6718" y="3192"/>
                    <a:pt x="5685" y="3101"/>
                    <a:pt x="4803" y="2584"/>
                  </a:cubicBezTo>
                  <a:cubicBezTo>
                    <a:pt x="3800" y="2067"/>
                    <a:pt x="2919" y="1125"/>
                    <a:pt x="2615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8"/>
            <p:cNvSpPr/>
            <p:nvPr/>
          </p:nvSpPr>
          <p:spPr>
            <a:xfrm>
              <a:off x="3538325" y="2423575"/>
              <a:ext cx="55500" cy="95775"/>
            </a:xfrm>
            <a:custGeom>
              <a:avLst/>
              <a:gdLst/>
              <a:ahLst/>
              <a:cxnLst/>
              <a:rect l="l" t="t" r="r" b="b"/>
              <a:pathLst>
                <a:path w="2220" h="3831" extrusionOk="0">
                  <a:moveTo>
                    <a:pt x="92" y="1"/>
                  </a:moveTo>
                  <a:cubicBezTo>
                    <a:pt x="92" y="1"/>
                    <a:pt x="1" y="457"/>
                    <a:pt x="183" y="1216"/>
                  </a:cubicBezTo>
                  <a:cubicBezTo>
                    <a:pt x="396" y="2128"/>
                    <a:pt x="1399" y="3223"/>
                    <a:pt x="2219" y="3830"/>
                  </a:cubicBezTo>
                  <a:cubicBezTo>
                    <a:pt x="2219" y="3830"/>
                    <a:pt x="487" y="1916"/>
                    <a:pt x="92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8"/>
            <p:cNvSpPr/>
            <p:nvPr/>
          </p:nvSpPr>
          <p:spPr>
            <a:xfrm>
              <a:off x="3687275" y="1798750"/>
              <a:ext cx="76000" cy="59500"/>
            </a:xfrm>
            <a:custGeom>
              <a:avLst/>
              <a:gdLst/>
              <a:ahLst/>
              <a:cxnLst/>
              <a:rect l="l" t="t" r="r" b="b"/>
              <a:pathLst>
                <a:path w="3040" h="2380" extrusionOk="0">
                  <a:moveTo>
                    <a:pt x="1665" y="1"/>
                  </a:moveTo>
                  <a:cubicBezTo>
                    <a:pt x="1427" y="1"/>
                    <a:pt x="1181" y="61"/>
                    <a:pt x="942" y="191"/>
                  </a:cubicBezTo>
                  <a:cubicBezTo>
                    <a:pt x="243" y="556"/>
                    <a:pt x="0" y="1376"/>
                    <a:pt x="304" y="2136"/>
                  </a:cubicBezTo>
                  <a:cubicBezTo>
                    <a:pt x="365" y="2319"/>
                    <a:pt x="517" y="2379"/>
                    <a:pt x="669" y="2379"/>
                  </a:cubicBezTo>
                  <a:cubicBezTo>
                    <a:pt x="760" y="2379"/>
                    <a:pt x="790" y="2349"/>
                    <a:pt x="821" y="2319"/>
                  </a:cubicBezTo>
                  <a:cubicBezTo>
                    <a:pt x="1064" y="2227"/>
                    <a:pt x="1125" y="2015"/>
                    <a:pt x="1064" y="1771"/>
                  </a:cubicBezTo>
                  <a:cubicBezTo>
                    <a:pt x="1003" y="1619"/>
                    <a:pt x="851" y="1164"/>
                    <a:pt x="1368" y="920"/>
                  </a:cubicBezTo>
                  <a:cubicBezTo>
                    <a:pt x="1483" y="855"/>
                    <a:pt x="1588" y="830"/>
                    <a:pt x="1682" y="830"/>
                  </a:cubicBezTo>
                  <a:cubicBezTo>
                    <a:pt x="1985" y="830"/>
                    <a:pt x="2173" y="1094"/>
                    <a:pt x="2219" y="1164"/>
                  </a:cubicBezTo>
                  <a:cubicBezTo>
                    <a:pt x="2294" y="1294"/>
                    <a:pt x="2426" y="1356"/>
                    <a:pt x="2559" y="1356"/>
                  </a:cubicBezTo>
                  <a:cubicBezTo>
                    <a:pt x="2642" y="1356"/>
                    <a:pt x="2726" y="1332"/>
                    <a:pt x="2797" y="1285"/>
                  </a:cubicBezTo>
                  <a:cubicBezTo>
                    <a:pt x="2979" y="1164"/>
                    <a:pt x="3040" y="920"/>
                    <a:pt x="2918" y="708"/>
                  </a:cubicBezTo>
                  <a:cubicBezTo>
                    <a:pt x="2611" y="258"/>
                    <a:pt x="2153" y="1"/>
                    <a:pt x="1665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8"/>
            <p:cNvSpPr/>
            <p:nvPr/>
          </p:nvSpPr>
          <p:spPr>
            <a:xfrm>
              <a:off x="3805050" y="2345650"/>
              <a:ext cx="135050" cy="124300"/>
            </a:xfrm>
            <a:custGeom>
              <a:avLst/>
              <a:gdLst/>
              <a:ahLst/>
              <a:cxnLst/>
              <a:rect l="l" t="t" r="r" b="b"/>
              <a:pathLst>
                <a:path w="5402" h="4972" extrusionOk="0">
                  <a:moveTo>
                    <a:pt x="2859" y="0"/>
                  </a:moveTo>
                  <a:cubicBezTo>
                    <a:pt x="2308" y="0"/>
                    <a:pt x="1756" y="154"/>
                    <a:pt x="1277" y="473"/>
                  </a:cubicBezTo>
                  <a:cubicBezTo>
                    <a:pt x="487" y="960"/>
                    <a:pt x="0" y="1902"/>
                    <a:pt x="0" y="2844"/>
                  </a:cubicBezTo>
                  <a:lnTo>
                    <a:pt x="608" y="4972"/>
                  </a:lnTo>
                  <a:lnTo>
                    <a:pt x="4347" y="4881"/>
                  </a:lnTo>
                  <a:cubicBezTo>
                    <a:pt x="4359" y="4881"/>
                    <a:pt x="4371" y="4881"/>
                    <a:pt x="4382" y="4881"/>
                  </a:cubicBezTo>
                  <a:cubicBezTo>
                    <a:pt x="5087" y="4881"/>
                    <a:pt x="5402" y="3992"/>
                    <a:pt x="4864" y="3543"/>
                  </a:cubicBezTo>
                  <a:cubicBezTo>
                    <a:pt x="4134" y="2966"/>
                    <a:pt x="3374" y="2449"/>
                    <a:pt x="2523" y="1993"/>
                  </a:cubicBezTo>
                  <a:lnTo>
                    <a:pt x="2523" y="1993"/>
                  </a:lnTo>
                  <a:cubicBezTo>
                    <a:pt x="2979" y="2054"/>
                    <a:pt x="3496" y="2084"/>
                    <a:pt x="3982" y="2175"/>
                  </a:cubicBezTo>
                  <a:cubicBezTo>
                    <a:pt x="4026" y="2182"/>
                    <a:pt x="4069" y="2185"/>
                    <a:pt x="4111" y="2185"/>
                  </a:cubicBezTo>
                  <a:cubicBezTo>
                    <a:pt x="4855" y="2185"/>
                    <a:pt x="5284" y="1202"/>
                    <a:pt x="4651" y="656"/>
                  </a:cubicBezTo>
                  <a:cubicBezTo>
                    <a:pt x="4469" y="504"/>
                    <a:pt x="4256" y="352"/>
                    <a:pt x="4013" y="230"/>
                  </a:cubicBezTo>
                  <a:cubicBezTo>
                    <a:pt x="3646" y="78"/>
                    <a:pt x="3253" y="0"/>
                    <a:pt x="2859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8"/>
            <p:cNvSpPr/>
            <p:nvPr/>
          </p:nvSpPr>
          <p:spPr>
            <a:xfrm>
              <a:off x="3745025" y="2238125"/>
              <a:ext cx="135800" cy="121675"/>
            </a:xfrm>
            <a:custGeom>
              <a:avLst/>
              <a:gdLst/>
              <a:ahLst/>
              <a:cxnLst/>
              <a:rect l="l" t="t" r="r" b="b"/>
              <a:pathLst>
                <a:path w="5432" h="4867" extrusionOk="0">
                  <a:moveTo>
                    <a:pt x="2872" y="0"/>
                  </a:moveTo>
                  <a:cubicBezTo>
                    <a:pt x="2321" y="0"/>
                    <a:pt x="1768" y="157"/>
                    <a:pt x="1307" y="458"/>
                  </a:cubicBezTo>
                  <a:cubicBezTo>
                    <a:pt x="487" y="975"/>
                    <a:pt x="0" y="1917"/>
                    <a:pt x="0" y="2859"/>
                  </a:cubicBezTo>
                  <a:lnTo>
                    <a:pt x="912" y="4683"/>
                  </a:lnTo>
                  <a:lnTo>
                    <a:pt x="4377" y="4865"/>
                  </a:lnTo>
                  <a:cubicBezTo>
                    <a:pt x="4389" y="4866"/>
                    <a:pt x="4401" y="4866"/>
                    <a:pt x="4413" y="4866"/>
                  </a:cubicBezTo>
                  <a:cubicBezTo>
                    <a:pt x="5117" y="4866"/>
                    <a:pt x="5432" y="3976"/>
                    <a:pt x="4863" y="3528"/>
                  </a:cubicBezTo>
                  <a:cubicBezTo>
                    <a:pt x="4134" y="2981"/>
                    <a:pt x="3374" y="2434"/>
                    <a:pt x="2553" y="1978"/>
                  </a:cubicBezTo>
                  <a:lnTo>
                    <a:pt x="2553" y="1978"/>
                  </a:lnTo>
                  <a:cubicBezTo>
                    <a:pt x="3009" y="2069"/>
                    <a:pt x="3496" y="2099"/>
                    <a:pt x="3982" y="2191"/>
                  </a:cubicBezTo>
                  <a:cubicBezTo>
                    <a:pt x="4017" y="2194"/>
                    <a:pt x="4051" y="2196"/>
                    <a:pt x="4084" y="2196"/>
                  </a:cubicBezTo>
                  <a:cubicBezTo>
                    <a:pt x="4871" y="2196"/>
                    <a:pt x="5293" y="1196"/>
                    <a:pt x="4681" y="671"/>
                  </a:cubicBezTo>
                  <a:cubicBezTo>
                    <a:pt x="4468" y="488"/>
                    <a:pt x="4256" y="367"/>
                    <a:pt x="4012" y="245"/>
                  </a:cubicBezTo>
                  <a:cubicBezTo>
                    <a:pt x="3657" y="80"/>
                    <a:pt x="3265" y="0"/>
                    <a:pt x="2872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8"/>
            <p:cNvSpPr/>
            <p:nvPr/>
          </p:nvSpPr>
          <p:spPr>
            <a:xfrm>
              <a:off x="3441825" y="2884825"/>
              <a:ext cx="248500" cy="80750"/>
            </a:xfrm>
            <a:custGeom>
              <a:avLst/>
              <a:gdLst/>
              <a:ahLst/>
              <a:cxnLst/>
              <a:rect l="l" t="t" r="r" b="b"/>
              <a:pathLst>
                <a:path w="9940" h="3230" extrusionOk="0">
                  <a:moveTo>
                    <a:pt x="1974" y="0"/>
                  </a:moveTo>
                  <a:cubicBezTo>
                    <a:pt x="1954" y="0"/>
                    <a:pt x="1935" y="0"/>
                    <a:pt x="1915" y="1"/>
                  </a:cubicBezTo>
                  <a:lnTo>
                    <a:pt x="669" y="365"/>
                  </a:lnTo>
                  <a:cubicBezTo>
                    <a:pt x="456" y="1125"/>
                    <a:pt x="0" y="2220"/>
                    <a:pt x="608" y="2706"/>
                  </a:cubicBezTo>
                  <a:cubicBezTo>
                    <a:pt x="1084" y="3096"/>
                    <a:pt x="2104" y="3230"/>
                    <a:pt x="3282" y="3230"/>
                  </a:cubicBezTo>
                  <a:cubicBezTo>
                    <a:pt x="5867" y="3230"/>
                    <a:pt x="9210" y="2584"/>
                    <a:pt x="9210" y="2584"/>
                  </a:cubicBezTo>
                  <a:cubicBezTo>
                    <a:pt x="9210" y="2584"/>
                    <a:pt x="9940" y="2068"/>
                    <a:pt x="9514" y="1612"/>
                  </a:cubicBezTo>
                  <a:cubicBezTo>
                    <a:pt x="9241" y="1308"/>
                    <a:pt x="6201" y="1277"/>
                    <a:pt x="5867" y="1186"/>
                  </a:cubicBezTo>
                  <a:cubicBezTo>
                    <a:pt x="4731" y="887"/>
                    <a:pt x="3153" y="0"/>
                    <a:pt x="1974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8"/>
            <p:cNvSpPr/>
            <p:nvPr/>
          </p:nvSpPr>
          <p:spPr>
            <a:xfrm>
              <a:off x="3238925" y="2884075"/>
              <a:ext cx="266750" cy="85825"/>
            </a:xfrm>
            <a:custGeom>
              <a:avLst/>
              <a:gdLst/>
              <a:ahLst/>
              <a:cxnLst/>
              <a:rect l="l" t="t" r="r" b="b"/>
              <a:pathLst>
                <a:path w="10670" h="3433" extrusionOk="0">
                  <a:moveTo>
                    <a:pt x="1581" y="0"/>
                  </a:moveTo>
                  <a:cubicBezTo>
                    <a:pt x="1399" y="760"/>
                    <a:pt x="1" y="2250"/>
                    <a:pt x="639" y="2736"/>
                  </a:cubicBezTo>
                  <a:cubicBezTo>
                    <a:pt x="1287" y="3280"/>
                    <a:pt x="2786" y="3432"/>
                    <a:pt x="4445" y="3432"/>
                  </a:cubicBezTo>
                  <a:cubicBezTo>
                    <a:pt x="6545" y="3432"/>
                    <a:pt x="8902" y="3189"/>
                    <a:pt x="10118" y="3189"/>
                  </a:cubicBezTo>
                  <a:cubicBezTo>
                    <a:pt x="10195" y="3189"/>
                    <a:pt x="10268" y="3190"/>
                    <a:pt x="10335" y="3192"/>
                  </a:cubicBezTo>
                  <a:cubicBezTo>
                    <a:pt x="10457" y="2584"/>
                    <a:pt x="10670" y="1946"/>
                    <a:pt x="10305" y="1490"/>
                  </a:cubicBezTo>
                  <a:cubicBezTo>
                    <a:pt x="10244" y="1422"/>
                    <a:pt x="10058" y="1397"/>
                    <a:pt x="9802" y="1397"/>
                  </a:cubicBezTo>
                  <a:cubicBezTo>
                    <a:pt x="8992" y="1397"/>
                    <a:pt x="7479" y="1652"/>
                    <a:pt x="6993" y="1652"/>
                  </a:cubicBezTo>
                  <a:cubicBezTo>
                    <a:pt x="6938" y="1652"/>
                    <a:pt x="6896" y="1649"/>
                    <a:pt x="6870" y="1642"/>
                  </a:cubicBezTo>
                  <a:cubicBezTo>
                    <a:pt x="5770" y="1344"/>
                    <a:pt x="4525" y="59"/>
                    <a:pt x="3391" y="59"/>
                  </a:cubicBezTo>
                  <a:cubicBezTo>
                    <a:pt x="3365" y="59"/>
                    <a:pt x="3339" y="60"/>
                    <a:pt x="3314" y="61"/>
                  </a:cubicBezTo>
                  <a:lnTo>
                    <a:pt x="1581" y="0"/>
                  </a:ln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2"/>
          <p:cNvSpPr/>
          <p:nvPr/>
        </p:nvSpPr>
        <p:spPr>
          <a:xfrm rot="-285559">
            <a:off x="1110842" y="2345547"/>
            <a:ext cx="3466372" cy="2053244"/>
          </a:xfrm>
          <a:custGeom>
            <a:avLst/>
            <a:gdLst/>
            <a:ahLst/>
            <a:cxnLst/>
            <a:rect l="l" t="t" r="r" b="b"/>
            <a:pathLst>
              <a:path w="125867" h="97891" extrusionOk="0">
                <a:moveTo>
                  <a:pt x="60082" y="1"/>
                </a:moveTo>
                <a:cubicBezTo>
                  <a:pt x="36752" y="1"/>
                  <a:pt x="12844" y="7408"/>
                  <a:pt x="8816" y="20204"/>
                </a:cubicBezTo>
                <a:cubicBezTo>
                  <a:pt x="0" y="48281"/>
                  <a:pt x="35688" y="97891"/>
                  <a:pt x="74611" y="97891"/>
                </a:cubicBezTo>
                <a:cubicBezTo>
                  <a:pt x="76336" y="97891"/>
                  <a:pt x="78067" y="97793"/>
                  <a:pt x="79800" y="97592"/>
                </a:cubicBezTo>
                <a:cubicBezTo>
                  <a:pt x="105852" y="94590"/>
                  <a:pt x="125866" y="50492"/>
                  <a:pt x="105285" y="16468"/>
                </a:cubicBezTo>
                <a:cubicBezTo>
                  <a:pt x="98416" y="5105"/>
                  <a:pt x="79448" y="1"/>
                  <a:pt x="600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62"/>
          <p:cNvSpPr txBox="1">
            <a:spLocks noGrp="1"/>
          </p:cNvSpPr>
          <p:nvPr>
            <p:ph type="title"/>
          </p:nvPr>
        </p:nvSpPr>
        <p:spPr>
          <a:xfrm>
            <a:off x="2277672" y="332646"/>
            <a:ext cx="44707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  </a:t>
            </a:r>
            <a:r>
              <a:rPr lang="en" dirty="0">
                <a:solidFill>
                  <a:schemeClr val="dk2"/>
                </a:solidFill>
              </a:rPr>
              <a:t>DINOSSAURO  </a:t>
            </a:r>
            <a:r>
              <a:rPr lang="en" dirty="0">
                <a:solidFill>
                  <a:schemeClr val="lt2"/>
                </a:solidFill>
              </a:rPr>
              <a:t>LEITOR</a:t>
            </a:r>
            <a:endParaRPr dirty="0"/>
          </a:p>
        </p:txBody>
      </p:sp>
      <p:sp>
        <p:nvSpPr>
          <p:cNvPr id="1238" name="Google Shape;1238;p62"/>
          <p:cNvSpPr txBox="1"/>
          <p:nvPr/>
        </p:nvSpPr>
        <p:spPr>
          <a:xfrm>
            <a:off x="2947531" y="3360533"/>
            <a:ext cx="903123" cy="8021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Á</a:t>
            </a:r>
            <a:endParaRPr sz="3600" dirty="0">
              <a:solidFill>
                <a:schemeClr val="accen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1245" name="Google Shape;1245;p62"/>
          <p:cNvGrpSpPr/>
          <p:nvPr/>
        </p:nvGrpSpPr>
        <p:grpSpPr>
          <a:xfrm>
            <a:off x="39699" y="2414531"/>
            <a:ext cx="3285780" cy="1713401"/>
            <a:chOff x="2249175" y="2372344"/>
            <a:chExt cx="4093801" cy="1883077"/>
          </a:xfrm>
        </p:grpSpPr>
        <p:grpSp>
          <p:nvGrpSpPr>
            <p:cNvPr id="1246" name="Google Shape;1246;p62"/>
            <p:cNvGrpSpPr/>
            <p:nvPr/>
          </p:nvGrpSpPr>
          <p:grpSpPr>
            <a:xfrm rot="-156">
              <a:off x="2249175" y="2372436"/>
              <a:ext cx="4093801" cy="1882892"/>
              <a:chOff x="276100" y="1534300"/>
              <a:chExt cx="1852650" cy="852450"/>
            </a:xfrm>
          </p:grpSpPr>
          <p:sp>
            <p:nvSpPr>
              <p:cNvPr id="1247" name="Google Shape;1247;p62"/>
              <p:cNvSpPr/>
              <p:nvPr/>
            </p:nvSpPr>
            <p:spPr>
              <a:xfrm>
                <a:off x="1650000" y="1764025"/>
                <a:ext cx="99575" cy="9042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3617" extrusionOk="0">
                    <a:moveTo>
                      <a:pt x="3468" y="1"/>
                    </a:moveTo>
                    <a:cubicBezTo>
                      <a:pt x="2590" y="1"/>
                      <a:pt x="888" y="274"/>
                      <a:pt x="821" y="364"/>
                    </a:cubicBezTo>
                    <a:cubicBezTo>
                      <a:pt x="547" y="972"/>
                      <a:pt x="304" y="1580"/>
                      <a:pt x="31" y="2218"/>
                    </a:cubicBezTo>
                    <a:cubicBezTo>
                      <a:pt x="0" y="2279"/>
                      <a:pt x="669" y="3616"/>
                      <a:pt x="1368" y="3616"/>
                    </a:cubicBezTo>
                    <a:cubicBezTo>
                      <a:pt x="1854" y="3616"/>
                      <a:pt x="3405" y="3039"/>
                      <a:pt x="3496" y="2978"/>
                    </a:cubicBezTo>
                    <a:cubicBezTo>
                      <a:pt x="3557" y="2917"/>
                      <a:pt x="3830" y="1124"/>
                      <a:pt x="3982" y="121"/>
                    </a:cubicBezTo>
                    <a:cubicBezTo>
                      <a:pt x="3982" y="34"/>
                      <a:pt x="3775" y="1"/>
                      <a:pt x="3468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62"/>
              <p:cNvSpPr/>
              <p:nvPr/>
            </p:nvSpPr>
            <p:spPr>
              <a:xfrm>
                <a:off x="1749550" y="1821650"/>
                <a:ext cx="66125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217" extrusionOk="0">
                    <a:moveTo>
                      <a:pt x="2111" y="0"/>
                    </a:moveTo>
                    <a:cubicBezTo>
                      <a:pt x="1721" y="0"/>
                      <a:pt x="61" y="925"/>
                      <a:pt x="61" y="1007"/>
                    </a:cubicBezTo>
                    <a:cubicBezTo>
                      <a:pt x="30" y="1524"/>
                      <a:pt x="0" y="2010"/>
                      <a:pt x="0" y="2527"/>
                    </a:cubicBezTo>
                    <a:cubicBezTo>
                      <a:pt x="0" y="2610"/>
                      <a:pt x="674" y="3217"/>
                      <a:pt x="1140" y="3217"/>
                    </a:cubicBezTo>
                    <a:cubicBezTo>
                      <a:pt x="1188" y="3217"/>
                      <a:pt x="1234" y="3210"/>
                      <a:pt x="1277" y="3196"/>
                    </a:cubicBezTo>
                    <a:cubicBezTo>
                      <a:pt x="1672" y="3013"/>
                      <a:pt x="2614" y="2223"/>
                      <a:pt x="2614" y="2162"/>
                    </a:cubicBezTo>
                    <a:cubicBezTo>
                      <a:pt x="2644" y="2071"/>
                      <a:pt x="2401" y="764"/>
                      <a:pt x="2189" y="35"/>
                    </a:cubicBezTo>
                    <a:cubicBezTo>
                      <a:pt x="2180" y="11"/>
                      <a:pt x="2152" y="0"/>
                      <a:pt x="2111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62"/>
              <p:cNvSpPr/>
              <p:nvPr/>
            </p:nvSpPr>
            <p:spPr>
              <a:xfrm>
                <a:off x="835400" y="1858225"/>
                <a:ext cx="96525" cy="10035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4014" extrusionOk="0">
                    <a:moveTo>
                      <a:pt x="365" y="0"/>
                    </a:moveTo>
                    <a:cubicBezTo>
                      <a:pt x="0" y="0"/>
                      <a:pt x="456" y="3070"/>
                      <a:pt x="578" y="3161"/>
                    </a:cubicBezTo>
                    <a:cubicBezTo>
                      <a:pt x="1185" y="3435"/>
                      <a:pt x="1793" y="3709"/>
                      <a:pt x="2432" y="4013"/>
                    </a:cubicBezTo>
                    <a:cubicBezTo>
                      <a:pt x="2434" y="4013"/>
                      <a:pt x="2436" y="4013"/>
                      <a:pt x="2439" y="4013"/>
                    </a:cubicBezTo>
                    <a:cubicBezTo>
                      <a:pt x="2579" y="4013"/>
                      <a:pt x="3860" y="3330"/>
                      <a:pt x="3860" y="2675"/>
                    </a:cubicBezTo>
                    <a:cubicBezTo>
                      <a:pt x="3860" y="2098"/>
                      <a:pt x="3283" y="578"/>
                      <a:pt x="3192" y="517"/>
                    </a:cubicBezTo>
                    <a:cubicBezTo>
                      <a:pt x="3131" y="426"/>
                      <a:pt x="1337" y="122"/>
                      <a:pt x="365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62"/>
              <p:cNvSpPr/>
              <p:nvPr/>
            </p:nvSpPr>
            <p:spPr>
              <a:xfrm>
                <a:off x="748025" y="1911400"/>
                <a:ext cx="8130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4054" extrusionOk="0">
                    <a:moveTo>
                      <a:pt x="841" y="0"/>
                    </a:moveTo>
                    <a:cubicBezTo>
                      <a:pt x="535" y="0"/>
                      <a:pt x="1" y="2707"/>
                      <a:pt x="121" y="2797"/>
                    </a:cubicBezTo>
                    <a:cubicBezTo>
                      <a:pt x="577" y="3193"/>
                      <a:pt x="1033" y="3618"/>
                      <a:pt x="1459" y="4044"/>
                    </a:cubicBezTo>
                    <a:cubicBezTo>
                      <a:pt x="1465" y="4050"/>
                      <a:pt x="1487" y="4054"/>
                      <a:pt x="1521" y="4054"/>
                    </a:cubicBezTo>
                    <a:cubicBezTo>
                      <a:pt x="1797" y="4054"/>
                      <a:pt x="2877" y="3829"/>
                      <a:pt x="3039" y="3314"/>
                    </a:cubicBezTo>
                    <a:cubicBezTo>
                      <a:pt x="3252" y="2828"/>
                      <a:pt x="3191" y="1338"/>
                      <a:pt x="3161" y="1278"/>
                    </a:cubicBezTo>
                    <a:cubicBezTo>
                      <a:pt x="3130" y="1186"/>
                      <a:pt x="1671" y="396"/>
                      <a:pt x="851" y="1"/>
                    </a:cubicBezTo>
                    <a:cubicBezTo>
                      <a:pt x="847" y="0"/>
                      <a:pt x="844" y="0"/>
                      <a:pt x="841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62"/>
              <p:cNvSpPr/>
              <p:nvPr/>
            </p:nvSpPr>
            <p:spPr>
              <a:xfrm>
                <a:off x="671325" y="1948525"/>
                <a:ext cx="65300" cy="81425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3257" extrusionOk="0">
                    <a:moveTo>
                      <a:pt x="921" y="0"/>
                    </a:moveTo>
                    <a:cubicBezTo>
                      <a:pt x="687" y="0"/>
                      <a:pt x="0" y="2014"/>
                      <a:pt x="89" y="2103"/>
                    </a:cubicBezTo>
                    <a:lnTo>
                      <a:pt x="1001" y="3227"/>
                    </a:lnTo>
                    <a:cubicBezTo>
                      <a:pt x="1009" y="3244"/>
                      <a:pt x="1095" y="3256"/>
                      <a:pt x="1220" y="3256"/>
                    </a:cubicBezTo>
                    <a:cubicBezTo>
                      <a:pt x="1551" y="3256"/>
                      <a:pt x="2153" y="3171"/>
                      <a:pt x="2308" y="2863"/>
                    </a:cubicBezTo>
                    <a:cubicBezTo>
                      <a:pt x="2520" y="2498"/>
                      <a:pt x="2612" y="1343"/>
                      <a:pt x="2612" y="1252"/>
                    </a:cubicBezTo>
                    <a:cubicBezTo>
                      <a:pt x="2581" y="1191"/>
                      <a:pt x="1548" y="431"/>
                      <a:pt x="940" y="5"/>
                    </a:cubicBezTo>
                    <a:cubicBezTo>
                      <a:pt x="934" y="2"/>
                      <a:pt x="928" y="0"/>
                      <a:pt x="921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62"/>
              <p:cNvSpPr/>
              <p:nvPr/>
            </p:nvSpPr>
            <p:spPr>
              <a:xfrm>
                <a:off x="601350" y="1979000"/>
                <a:ext cx="5092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538" extrusionOk="0">
                    <a:moveTo>
                      <a:pt x="689" y="1"/>
                    </a:moveTo>
                    <a:cubicBezTo>
                      <a:pt x="498" y="1"/>
                      <a:pt x="1" y="1554"/>
                      <a:pt x="31" y="1644"/>
                    </a:cubicBezTo>
                    <a:cubicBezTo>
                      <a:pt x="243" y="1948"/>
                      <a:pt x="517" y="2221"/>
                      <a:pt x="760" y="2525"/>
                    </a:cubicBezTo>
                    <a:cubicBezTo>
                      <a:pt x="767" y="2532"/>
                      <a:pt x="817" y="2538"/>
                      <a:pt x="890" y="2538"/>
                    </a:cubicBezTo>
                    <a:cubicBezTo>
                      <a:pt x="1135" y="2538"/>
                      <a:pt x="1646" y="2478"/>
                      <a:pt x="1763" y="2221"/>
                    </a:cubicBezTo>
                    <a:cubicBezTo>
                      <a:pt x="1915" y="1948"/>
                      <a:pt x="2037" y="1036"/>
                      <a:pt x="2006" y="1005"/>
                    </a:cubicBezTo>
                    <a:cubicBezTo>
                      <a:pt x="1976" y="914"/>
                      <a:pt x="1155" y="337"/>
                      <a:pt x="699" y="2"/>
                    </a:cubicBezTo>
                    <a:cubicBezTo>
                      <a:pt x="696" y="1"/>
                      <a:pt x="692" y="1"/>
                      <a:pt x="689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62"/>
              <p:cNvSpPr/>
              <p:nvPr/>
            </p:nvSpPr>
            <p:spPr>
              <a:xfrm>
                <a:off x="539825" y="1994200"/>
                <a:ext cx="410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992" extrusionOk="0">
                    <a:moveTo>
                      <a:pt x="566" y="0"/>
                    </a:moveTo>
                    <a:cubicBezTo>
                      <a:pt x="405" y="0"/>
                      <a:pt x="1" y="1220"/>
                      <a:pt x="60" y="1309"/>
                    </a:cubicBezTo>
                    <a:lnTo>
                      <a:pt x="637" y="1978"/>
                    </a:lnTo>
                    <a:cubicBezTo>
                      <a:pt x="645" y="1986"/>
                      <a:pt x="695" y="1992"/>
                      <a:pt x="766" y="1992"/>
                    </a:cubicBezTo>
                    <a:cubicBezTo>
                      <a:pt x="968" y="1992"/>
                      <a:pt x="1346" y="1945"/>
                      <a:pt x="1458" y="1765"/>
                    </a:cubicBezTo>
                    <a:cubicBezTo>
                      <a:pt x="1519" y="1522"/>
                      <a:pt x="1640" y="792"/>
                      <a:pt x="1610" y="762"/>
                    </a:cubicBezTo>
                    <a:cubicBezTo>
                      <a:pt x="1610" y="732"/>
                      <a:pt x="972" y="245"/>
                      <a:pt x="577" y="2"/>
                    </a:cubicBezTo>
                    <a:cubicBezTo>
                      <a:pt x="573" y="1"/>
                      <a:pt x="569" y="0"/>
                      <a:pt x="566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62"/>
              <p:cNvSpPr/>
              <p:nvPr/>
            </p:nvSpPr>
            <p:spPr>
              <a:xfrm>
                <a:off x="1519350" y="1639625"/>
                <a:ext cx="137500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6283" extrusionOk="0">
                    <a:moveTo>
                      <a:pt x="4839" y="1"/>
                    </a:moveTo>
                    <a:cubicBezTo>
                      <a:pt x="3954" y="1"/>
                      <a:pt x="572" y="1474"/>
                      <a:pt x="545" y="1662"/>
                    </a:cubicBezTo>
                    <a:cubicBezTo>
                      <a:pt x="393" y="2665"/>
                      <a:pt x="181" y="3668"/>
                      <a:pt x="29" y="4702"/>
                    </a:cubicBezTo>
                    <a:cubicBezTo>
                      <a:pt x="0" y="4842"/>
                      <a:pt x="1298" y="6282"/>
                      <a:pt x="2310" y="6282"/>
                    </a:cubicBezTo>
                    <a:cubicBezTo>
                      <a:pt x="2393" y="6282"/>
                      <a:pt x="2474" y="6273"/>
                      <a:pt x="2551" y="6252"/>
                    </a:cubicBezTo>
                    <a:cubicBezTo>
                      <a:pt x="3342" y="6009"/>
                      <a:pt x="5409" y="4611"/>
                      <a:pt x="5439" y="4459"/>
                    </a:cubicBezTo>
                    <a:cubicBezTo>
                      <a:pt x="5500" y="4307"/>
                      <a:pt x="5257" y="1571"/>
                      <a:pt x="5044" y="82"/>
                    </a:cubicBezTo>
                    <a:cubicBezTo>
                      <a:pt x="5026" y="26"/>
                      <a:pt x="4954" y="1"/>
                      <a:pt x="4839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62"/>
              <p:cNvSpPr/>
              <p:nvPr/>
            </p:nvSpPr>
            <p:spPr>
              <a:xfrm>
                <a:off x="1169075" y="1559300"/>
                <a:ext cx="151900" cy="186775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7471" extrusionOk="0">
                    <a:moveTo>
                      <a:pt x="2233" y="1"/>
                    </a:moveTo>
                    <a:cubicBezTo>
                      <a:pt x="1693" y="1"/>
                      <a:pt x="0" y="4576"/>
                      <a:pt x="118" y="4754"/>
                    </a:cubicBezTo>
                    <a:cubicBezTo>
                      <a:pt x="787" y="5635"/>
                      <a:pt x="1486" y="6547"/>
                      <a:pt x="2155" y="7398"/>
                    </a:cubicBezTo>
                    <a:cubicBezTo>
                      <a:pt x="2183" y="7436"/>
                      <a:pt x="2443" y="7471"/>
                      <a:pt x="2805" y="7471"/>
                    </a:cubicBezTo>
                    <a:cubicBezTo>
                      <a:pt x="3607" y="7471"/>
                      <a:pt x="4908" y="7299"/>
                      <a:pt x="5286" y="6608"/>
                    </a:cubicBezTo>
                    <a:cubicBezTo>
                      <a:pt x="5711" y="5817"/>
                      <a:pt x="6076" y="3112"/>
                      <a:pt x="6045" y="2960"/>
                    </a:cubicBezTo>
                    <a:cubicBezTo>
                      <a:pt x="6015" y="2778"/>
                      <a:pt x="3614" y="954"/>
                      <a:pt x="2276" y="12"/>
                    </a:cubicBezTo>
                    <a:cubicBezTo>
                      <a:pt x="2263" y="4"/>
                      <a:pt x="2249" y="1"/>
                      <a:pt x="2233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62"/>
              <p:cNvSpPr/>
              <p:nvPr/>
            </p:nvSpPr>
            <p:spPr>
              <a:xfrm>
                <a:off x="1032225" y="1643150"/>
                <a:ext cx="133750" cy="16427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6571" extrusionOk="0">
                    <a:moveTo>
                      <a:pt x="683" y="0"/>
                    </a:moveTo>
                    <a:cubicBezTo>
                      <a:pt x="149" y="0"/>
                      <a:pt x="1" y="4714"/>
                      <a:pt x="151" y="4804"/>
                    </a:cubicBezTo>
                    <a:cubicBezTo>
                      <a:pt x="1033" y="5381"/>
                      <a:pt x="1854" y="5989"/>
                      <a:pt x="2735" y="6567"/>
                    </a:cubicBezTo>
                    <a:cubicBezTo>
                      <a:pt x="2740" y="6569"/>
                      <a:pt x="2750" y="6571"/>
                      <a:pt x="2763" y="6571"/>
                    </a:cubicBezTo>
                    <a:cubicBezTo>
                      <a:pt x="3045" y="6571"/>
                      <a:pt x="5055" y="5944"/>
                      <a:pt x="5258" y="4956"/>
                    </a:cubicBezTo>
                    <a:cubicBezTo>
                      <a:pt x="5349" y="4074"/>
                      <a:pt x="4954" y="1612"/>
                      <a:pt x="4863" y="1521"/>
                    </a:cubicBezTo>
                    <a:cubicBezTo>
                      <a:pt x="4741" y="1369"/>
                      <a:pt x="2127" y="457"/>
                      <a:pt x="699" y="1"/>
                    </a:cubicBezTo>
                    <a:cubicBezTo>
                      <a:pt x="693" y="1"/>
                      <a:pt x="688" y="0"/>
                      <a:pt x="683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62"/>
              <p:cNvSpPr/>
              <p:nvPr/>
            </p:nvSpPr>
            <p:spPr>
              <a:xfrm>
                <a:off x="912900" y="1755625"/>
                <a:ext cx="131475" cy="132275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5291" extrusionOk="0">
                    <a:moveTo>
                      <a:pt x="456" y="1"/>
                    </a:moveTo>
                    <a:lnTo>
                      <a:pt x="456" y="1"/>
                    </a:lnTo>
                    <a:cubicBezTo>
                      <a:pt x="0" y="62"/>
                      <a:pt x="699" y="4196"/>
                      <a:pt x="851" y="4226"/>
                    </a:cubicBezTo>
                    <a:cubicBezTo>
                      <a:pt x="1703" y="4560"/>
                      <a:pt x="2523" y="4925"/>
                      <a:pt x="3374" y="5290"/>
                    </a:cubicBezTo>
                    <a:cubicBezTo>
                      <a:pt x="3376" y="5290"/>
                      <a:pt x="3378" y="5290"/>
                      <a:pt x="3380" y="5290"/>
                    </a:cubicBezTo>
                    <a:cubicBezTo>
                      <a:pt x="3522" y="5290"/>
                      <a:pt x="5258" y="4364"/>
                      <a:pt x="5228" y="3466"/>
                    </a:cubicBezTo>
                    <a:cubicBezTo>
                      <a:pt x="5228" y="2706"/>
                      <a:pt x="4408" y="670"/>
                      <a:pt x="4317" y="578"/>
                    </a:cubicBezTo>
                    <a:cubicBezTo>
                      <a:pt x="4195" y="457"/>
                      <a:pt x="1763" y="153"/>
                      <a:pt x="456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62"/>
              <p:cNvSpPr/>
              <p:nvPr/>
            </p:nvSpPr>
            <p:spPr>
              <a:xfrm>
                <a:off x="1340075" y="1534300"/>
                <a:ext cx="1792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8698" extrusionOk="0">
                    <a:moveTo>
                      <a:pt x="4455" y="1"/>
                    </a:moveTo>
                    <a:cubicBezTo>
                      <a:pt x="3696" y="1"/>
                      <a:pt x="1" y="3823"/>
                      <a:pt x="87" y="4082"/>
                    </a:cubicBezTo>
                    <a:lnTo>
                      <a:pt x="999" y="7851"/>
                    </a:lnTo>
                    <a:cubicBezTo>
                      <a:pt x="1021" y="7987"/>
                      <a:pt x="2463" y="8697"/>
                      <a:pt x="3624" y="8697"/>
                    </a:cubicBezTo>
                    <a:cubicBezTo>
                      <a:pt x="4020" y="8697"/>
                      <a:pt x="4383" y="8615"/>
                      <a:pt x="4646" y="8398"/>
                    </a:cubicBezTo>
                    <a:cubicBezTo>
                      <a:pt x="5467" y="7760"/>
                      <a:pt x="7139" y="5146"/>
                      <a:pt x="7139" y="4963"/>
                    </a:cubicBezTo>
                    <a:cubicBezTo>
                      <a:pt x="7169" y="4751"/>
                      <a:pt x="5497" y="1681"/>
                      <a:pt x="4555" y="39"/>
                    </a:cubicBezTo>
                    <a:cubicBezTo>
                      <a:pt x="4532" y="13"/>
                      <a:pt x="4498" y="1"/>
                      <a:pt x="4455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62"/>
              <p:cNvSpPr/>
              <p:nvPr/>
            </p:nvSpPr>
            <p:spPr>
              <a:xfrm>
                <a:off x="1205450" y="1992350"/>
                <a:ext cx="214325" cy="34475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13790" extrusionOk="0">
                    <a:moveTo>
                      <a:pt x="2998" y="1"/>
                    </a:moveTo>
                    <a:cubicBezTo>
                      <a:pt x="2175" y="1"/>
                      <a:pt x="1394" y="360"/>
                      <a:pt x="761" y="866"/>
                    </a:cubicBezTo>
                    <a:cubicBezTo>
                      <a:pt x="457" y="1110"/>
                      <a:pt x="183" y="1414"/>
                      <a:pt x="62" y="1748"/>
                    </a:cubicBezTo>
                    <a:cubicBezTo>
                      <a:pt x="1" y="2021"/>
                      <a:pt x="1" y="2295"/>
                      <a:pt x="31" y="2538"/>
                    </a:cubicBezTo>
                    <a:cubicBezTo>
                      <a:pt x="92" y="3450"/>
                      <a:pt x="183" y="4423"/>
                      <a:pt x="669" y="5213"/>
                    </a:cubicBezTo>
                    <a:cubicBezTo>
                      <a:pt x="1460" y="6459"/>
                      <a:pt x="3131" y="7006"/>
                      <a:pt x="3952" y="8253"/>
                    </a:cubicBezTo>
                    <a:cubicBezTo>
                      <a:pt x="3527" y="9073"/>
                      <a:pt x="3192" y="9955"/>
                      <a:pt x="3192" y="10897"/>
                    </a:cubicBezTo>
                    <a:cubicBezTo>
                      <a:pt x="3192" y="11870"/>
                      <a:pt x="2949" y="13085"/>
                      <a:pt x="3739" y="13541"/>
                    </a:cubicBezTo>
                    <a:cubicBezTo>
                      <a:pt x="4118" y="13724"/>
                      <a:pt x="4491" y="13790"/>
                      <a:pt x="4869" y="13790"/>
                    </a:cubicBezTo>
                    <a:cubicBezTo>
                      <a:pt x="5309" y="13790"/>
                      <a:pt x="5757" y="13700"/>
                      <a:pt x="6232" y="13602"/>
                    </a:cubicBezTo>
                    <a:cubicBezTo>
                      <a:pt x="6749" y="13481"/>
                      <a:pt x="8572" y="13420"/>
                      <a:pt x="8360" y="12873"/>
                    </a:cubicBezTo>
                    <a:cubicBezTo>
                      <a:pt x="8208" y="12538"/>
                      <a:pt x="7508" y="11930"/>
                      <a:pt x="7205" y="11718"/>
                    </a:cubicBezTo>
                    <a:cubicBezTo>
                      <a:pt x="6536" y="11201"/>
                      <a:pt x="6627" y="10228"/>
                      <a:pt x="7022" y="9499"/>
                    </a:cubicBezTo>
                    <a:cubicBezTo>
                      <a:pt x="7387" y="8769"/>
                      <a:pt x="7995" y="8161"/>
                      <a:pt x="8116" y="7371"/>
                    </a:cubicBezTo>
                    <a:cubicBezTo>
                      <a:pt x="8268" y="6338"/>
                      <a:pt x="7660" y="5395"/>
                      <a:pt x="6992" y="4605"/>
                    </a:cubicBezTo>
                    <a:cubicBezTo>
                      <a:pt x="5928" y="3359"/>
                      <a:pt x="5168" y="350"/>
                      <a:pt x="3496" y="46"/>
                    </a:cubicBezTo>
                    <a:cubicBezTo>
                      <a:pt x="3329" y="15"/>
                      <a:pt x="3163" y="1"/>
                      <a:pt x="2998" y="1"/>
                    </a:cubicBezTo>
                    <a:close/>
                  </a:path>
                </a:pathLst>
              </a:custGeom>
              <a:solidFill>
                <a:srgbClr val="9CD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62"/>
              <p:cNvSpPr/>
              <p:nvPr/>
            </p:nvSpPr>
            <p:spPr>
              <a:xfrm>
                <a:off x="1221425" y="2086175"/>
                <a:ext cx="1915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7660" h="5716" extrusionOk="0">
                    <a:moveTo>
                      <a:pt x="5775" y="1"/>
                    </a:moveTo>
                    <a:cubicBezTo>
                      <a:pt x="3800" y="153"/>
                      <a:pt x="1824" y="670"/>
                      <a:pt x="0" y="1369"/>
                    </a:cubicBezTo>
                    <a:cubicBezTo>
                      <a:pt x="0" y="1430"/>
                      <a:pt x="30" y="1430"/>
                      <a:pt x="30" y="1460"/>
                    </a:cubicBezTo>
                    <a:cubicBezTo>
                      <a:pt x="821" y="2706"/>
                      <a:pt x="2492" y="3193"/>
                      <a:pt x="3283" y="4500"/>
                    </a:cubicBezTo>
                    <a:cubicBezTo>
                      <a:pt x="3070" y="4864"/>
                      <a:pt x="2918" y="5290"/>
                      <a:pt x="2766" y="5715"/>
                    </a:cubicBezTo>
                    <a:cubicBezTo>
                      <a:pt x="4043" y="5715"/>
                      <a:pt x="5319" y="5624"/>
                      <a:pt x="6596" y="5411"/>
                    </a:cubicBezTo>
                    <a:cubicBezTo>
                      <a:pt x="6930" y="4834"/>
                      <a:pt x="7386" y="4256"/>
                      <a:pt x="7508" y="3618"/>
                    </a:cubicBezTo>
                    <a:cubicBezTo>
                      <a:pt x="7660" y="2585"/>
                      <a:pt x="7021" y="1642"/>
                      <a:pt x="6353" y="852"/>
                    </a:cubicBezTo>
                    <a:cubicBezTo>
                      <a:pt x="6140" y="609"/>
                      <a:pt x="5958" y="305"/>
                      <a:pt x="5775" y="1"/>
                    </a:cubicBezTo>
                    <a:close/>
                  </a:path>
                </a:pathLst>
              </a:custGeom>
              <a:solidFill>
                <a:srgbClr val="428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62"/>
              <p:cNvSpPr/>
              <p:nvPr/>
            </p:nvSpPr>
            <p:spPr>
              <a:xfrm>
                <a:off x="1657600" y="2022200"/>
                <a:ext cx="190750" cy="21985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8794" extrusionOk="0">
                    <a:moveTo>
                      <a:pt x="2252" y="0"/>
                    </a:moveTo>
                    <a:cubicBezTo>
                      <a:pt x="1821" y="0"/>
                      <a:pt x="1375" y="161"/>
                      <a:pt x="912" y="554"/>
                    </a:cubicBezTo>
                    <a:cubicBezTo>
                      <a:pt x="456" y="1010"/>
                      <a:pt x="0" y="1557"/>
                      <a:pt x="0" y="2195"/>
                    </a:cubicBezTo>
                    <a:cubicBezTo>
                      <a:pt x="0" y="2834"/>
                      <a:pt x="395" y="3411"/>
                      <a:pt x="942" y="3745"/>
                    </a:cubicBezTo>
                    <a:cubicBezTo>
                      <a:pt x="1459" y="4080"/>
                      <a:pt x="2067" y="4232"/>
                      <a:pt x="2675" y="4384"/>
                    </a:cubicBezTo>
                    <a:cubicBezTo>
                      <a:pt x="3253" y="4536"/>
                      <a:pt x="3982" y="4840"/>
                      <a:pt x="4012" y="5448"/>
                    </a:cubicBezTo>
                    <a:cubicBezTo>
                      <a:pt x="4043" y="5752"/>
                      <a:pt x="2827" y="6329"/>
                      <a:pt x="2736" y="6603"/>
                    </a:cubicBezTo>
                    <a:cubicBezTo>
                      <a:pt x="2493" y="7271"/>
                      <a:pt x="4286" y="8487"/>
                      <a:pt x="4894" y="8791"/>
                    </a:cubicBezTo>
                    <a:cubicBezTo>
                      <a:pt x="4925" y="8792"/>
                      <a:pt x="4955" y="8793"/>
                      <a:pt x="4984" y="8793"/>
                    </a:cubicBezTo>
                    <a:cubicBezTo>
                      <a:pt x="6204" y="8793"/>
                      <a:pt x="5635" y="7566"/>
                      <a:pt x="6110" y="7180"/>
                    </a:cubicBezTo>
                    <a:cubicBezTo>
                      <a:pt x="6991" y="6451"/>
                      <a:pt x="7629" y="5812"/>
                      <a:pt x="7447" y="4657"/>
                    </a:cubicBezTo>
                    <a:cubicBezTo>
                      <a:pt x="7326" y="3897"/>
                      <a:pt x="6718" y="3320"/>
                      <a:pt x="6110" y="2803"/>
                    </a:cubicBezTo>
                    <a:cubicBezTo>
                      <a:pt x="4964" y="1797"/>
                      <a:pt x="3692" y="0"/>
                      <a:pt x="2252" y="0"/>
                    </a:cubicBezTo>
                    <a:close/>
                  </a:path>
                </a:pathLst>
              </a:custGeom>
              <a:solidFill>
                <a:srgbClr val="9CD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62"/>
              <p:cNvSpPr/>
              <p:nvPr/>
            </p:nvSpPr>
            <p:spPr>
              <a:xfrm>
                <a:off x="1658350" y="2023525"/>
                <a:ext cx="136050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4301" extrusionOk="0">
                    <a:moveTo>
                      <a:pt x="2275" y="1"/>
                    </a:moveTo>
                    <a:cubicBezTo>
                      <a:pt x="1836" y="1"/>
                      <a:pt x="1382" y="173"/>
                      <a:pt x="912" y="592"/>
                    </a:cubicBezTo>
                    <a:cubicBezTo>
                      <a:pt x="426" y="987"/>
                      <a:pt x="1" y="1565"/>
                      <a:pt x="1" y="2203"/>
                    </a:cubicBezTo>
                    <a:cubicBezTo>
                      <a:pt x="1" y="2872"/>
                      <a:pt x="426" y="3419"/>
                      <a:pt x="943" y="3784"/>
                    </a:cubicBezTo>
                    <a:cubicBezTo>
                      <a:pt x="1338" y="4027"/>
                      <a:pt x="1764" y="4179"/>
                      <a:pt x="2250" y="4300"/>
                    </a:cubicBezTo>
                    <a:cubicBezTo>
                      <a:pt x="3314" y="3571"/>
                      <a:pt x="4378" y="2872"/>
                      <a:pt x="5441" y="2173"/>
                    </a:cubicBezTo>
                    <a:cubicBezTo>
                      <a:pt x="4473" y="1182"/>
                      <a:pt x="3425" y="1"/>
                      <a:pt x="2275" y="1"/>
                    </a:cubicBezTo>
                    <a:close/>
                  </a:path>
                </a:pathLst>
              </a:custGeom>
              <a:solidFill>
                <a:srgbClr val="428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62"/>
              <p:cNvSpPr/>
              <p:nvPr/>
            </p:nvSpPr>
            <p:spPr>
              <a:xfrm>
                <a:off x="276100" y="1697600"/>
                <a:ext cx="1852650" cy="500275"/>
              </a:xfrm>
              <a:custGeom>
                <a:avLst/>
                <a:gdLst/>
                <a:ahLst/>
                <a:cxnLst/>
                <a:rect l="l" t="t" r="r" b="b"/>
                <a:pathLst>
                  <a:path w="74106" h="20011" extrusionOk="0">
                    <a:moveTo>
                      <a:pt x="42905" y="1"/>
                    </a:moveTo>
                    <a:cubicBezTo>
                      <a:pt x="39962" y="1"/>
                      <a:pt x="37025" y="704"/>
                      <a:pt x="34470" y="2140"/>
                    </a:cubicBezTo>
                    <a:cubicBezTo>
                      <a:pt x="30488" y="4358"/>
                      <a:pt x="27509" y="8036"/>
                      <a:pt x="23649" y="10438"/>
                    </a:cubicBezTo>
                    <a:cubicBezTo>
                      <a:pt x="19241" y="13173"/>
                      <a:pt x="9271" y="13386"/>
                      <a:pt x="1" y="14389"/>
                    </a:cubicBezTo>
                    <a:cubicBezTo>
                      <a:pt x="10275" y="18249"/>
                      <a:pt x="29910" y="18340"/>
                      <a:pt x="32372" y="19191"/>
                    </a:cubicBezTo>
                    <a:cubicBezTo>
                      <a:pt x="34118" y="19815"/>
                      <a:pt x="35946" y="20010"/>
                      <a:pt x="37797" y="20010"/>
                    </a:cubicBezTo>
                    <a:cubicBezTo>
                      <a:pt x="39106" y="20010"/>
                      <a:pt x="40425" y="19913"/>
                      <a:pt x="41734" y="19799"/>
                    </a:cubicBezTo>
                    <a:cubicBezTo>
                      <a:pt x="46901" y="19343"/>
                      <a:pt x="52221" y="18675"/>
                      <a:pt x="56658" y="16000"/>
                    </a:cubicBezTo>
                    <a:cubicBezTo>
                      <a:pt x="59546" y="14267"/>
                      <a:pt x="62160" y="12626"/>
                      <a:pt x="65443" y="11745"/>
                    </a:cubicBezTo>
                    <a:cubicBezTo>
                      <a:pt x="66659" y="11410"/>
                      <a:pt x="67966" y="11319"/>
                      <a:pt x="69090" y="10711"/>
                    </a:cubicBezTo>
                    <a:cubicBezTo>
                      <a:pt x="70184" y="10103"/>
                      <a:pt x="72039" y="9283"/>
                      <a:pt x="71431" y="8188"/>
                    </a:cubicBezTo>
                    <a:cubicBezTo>
                      <a:pt x="71313" y="8070"/>
                      <a:pt x="71075" y="8028"/>
                      <a:pt x="70772" y="8028"/>
                    </a:cubicBezTo>
                    <a:cubicBezTo>
                      <a:pt x="69982" y="8028"/>
                      <a:pt x="68754" y="8319"/>
                      <a:pt x="68083" y="8319"/>
                    </a:cubicBezTo>
                    <a:cubicBezTo>
                      <a:pt x="68018" y="8319"/>
                      <a:pt x="67958" y="8316"/>
                      <a:pt x="67905" y="8310"/>
                    </a:cubicBezTo>
                    <a:cubicBezTo>
                      <a:pt x="69273" y="7975"/>
                      <a:pt x="74106" y="5939"/>
                      <a:pt x="71613" y="5058"/>
                    </a:cubicBezTo>
                    <a:cubicBezTo>
                      <a:pt x="71419" y="4963"/>
                      <a:pt x="71211" y="4928"/>
                      <a:pt x="70998" y="4928"/>
                    </a:cubicBezTo>
                    <a:cubicBezTo>
                      <a:pt x="70317" y="4928"/>
                      <a:pt x="69575" y="5292"/>
                      <a:pt x="68997" y="5292"/>
                    </a:cubicBezTo>
                    <a:cubicBezTo>
                      <a:pt x="68879" y="5292"/>
                      <a:pt x="68767" y="5277"/>
                      <a:pt x="68665" y="5240"/>
                    </a:cubicBezTo>
                    <a:cubicBezTo>
                      <a:pt x="68067" y="5034"/>
                      <a:pt x="67566" y="4936"/>
                      <a:pt x="67128" y="4936"/>
                    </a:cubicBezTo>
                    <a:cubicBezTo>
                      <a:pt x="66206" y="4936"/>
                      <a:pt x="65555" y="5369"/>
                      <a:pt x="64835" y="6152"/>
                    </a:cubicBezTo>
                    <a:cubicBezTo>
                      <a:pt x="63877" y="7202"/>
                      <a:pt x="62852" y="7649"/>
                      <a:pt x="61639" y="7649"/>
                    </a:cubicBezTo>
                    <a:cubicBezTo>
                      <a:pt x="60850" y="7649"/>
                      <a:pt x="59981" y="7460"/>
                      <a:pt x="58999" y="7124"/>
                    </a:cubicBezTo>
                    <a:cubicBezTo>
                      <a:pt x="56719" y="6365"/>
                      <a:pt x="55017" y="4541"/>
                      <a:pt x="53041" y="3112"/>
                    </a:cubicBezTo>
                    <a:cubicBezTo>
                      <a:pt x="50114" y="1055"/>
                      <a:pt x="46505" y="1"/>
                      <a:pt x="42905" y="1"/>
                    </a:cubicBezTo>
                    <a:close/>
                  </a:path>
                </a:pathLst>
              </a:custGeom>
              <a:solidFill>
                <a:srgbClr val="9CD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62"/>
              <p:cNvSpPr/>
              <p:nvPr/>
            </p:nvSpPr>
            <p:spPr>
              <a:xfrm>
                <a:off x="1488900" y="2073675"/>
                <a:ext cx="1955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10412" extrusionOk="0">
                    <a:moveTo>
                      <a:pt x="4115" y="1"/>
                    </a:moveTo>
                    <a:cubicBezTo>
                      <a:pt x="2559" y="1"/>
                      <a:pt x="801" y="1746"/>
                      <a:pt x="578" y="2750"/>
                    </a:cubicBezTo>
                    <a:cubicBezTo>
                      <a:pt x="92" y="4969"/>
                      <a:pt x="0" y="5881"/>
                      <a:pt x="1459" y="7614"/>
                    </a:cubicBezTo>
                    <a:cubicBezTo>
                      <a:pt x="1581" y="7766"/>
                      <a:pt x="3040" y="9225"/>
                      <a:pt x="3253" y="9285"/>
                    </a:cubicBezTo>
                    <a:cubicBezTo>
                      <a:pt x="3465" y="9407"/>
                      <a:pt x="3405" y="10319"/>
                      <a:pt x="3617" y="10349"/>
                    </a:cubicBezTo>
                    <a:cubicBezTo>
                      <a:pt x="3809" y="10392"/>
                      <a:pt x="4065" y="10411"/>
                      <a:pt x="4354" y="10411"/>
                    </a:cubicBezTo>
                    <a:cubicBezTo>
                      <a:pt x="5714" y="10411"/>
                      <a:pt x="7820" y="9985"/>
                      <a:pt x="7569" y="9559"/>
                    </a:cubicBezTo>
                    <a:cubicBezTo>
                      <a:pt x="7265" y="8313"/>
                      <a:pt x="6171" y="7158"/>
                      <a:pt x="4985" y="6671"/>
                    </a:cubicBezTo>
                    <a:cubicBezTo>
                      <a:pt x="4803" y="6580"/>
                      <a:pt x="4560" y="6519"/>
                      <a:pt x="4468" y="6337"/>
                    </a:cubicBezTo>
                    <a:cubicBezTo>
                      <a:pt x="4317" y="6094"/>
                      <a:pt x="4377" y="5820"/>
                      <a:pt x="4408" y="5607"/>
                    </a:cubicBezTo>
                    <a:cubicBezTo>
                      <a:pt x="4681" y="4300"/>
                      <a:pt x="6505" y="562"/>
                      <a:pt x="4529" y="45"/>
                    </a:cubicBezTo>
                    <a:cubicBezTo>
                      <a:pt x="4394" y="15"/>
                      <a:pt x="4255" y="1"/>
                      <a:pt x="4115" y="1"/>
                    </a:cubicBezTo>
                    <a:close/>
                  </a:path>
                </a:pathLst>
              </a:custGeom>
              <a:solidFill>
                <a:srgbClr val="9CD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62"/>
              <p:cNvSpPr/>
              <p:nvPr/>
            </p:nvSpPr>
            <p:spPr>
              <a:xfrm>
                <a:off x="1039050" y="1995975"/>
                <a:ext cx="242425" cy="39077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5631" extrusionOk="0">
                    <a:moveTo>
                      <a:pt x="3340" y="0"/>
                    </a:moveTo>
                    <a:cubicBezTo>
                      <a:pt x="2435" y="0"/>
                      <a:pt x="1554" y="413"/>
                      <a:pt x="821" y="995"/>
                    </a:cubicBezTo>
                    <a:cubicBezTo>
                      <a:pt x="486" y="1269"/>
                      <a:pt x="182" y="1572"/>
                      <a:pt x="61" y="1998"/>
                    </a:cubicBezTo>
                    <a:cubicBezTo>
                      <a:pt x="0" y="2302"/>
                      <a:pt x="0" y="2576"/>
                      <a:pt x="30" y="2910"/>
                    </a:cubicBezTo>
                    <a:cubicBezTo>
                      <a:pt x="122" y="3913"/>
                      <a:pt x="182" y="5038"/>
                      <a:pt x="760" y="5889"/>
                    </a:cubicBezTo>
                    <a:cubicBezTo>
                      <a:pt x="1641" y="7317"/>
                      <a:pt x="3526" y="7864"/>
                      <a:pt x="4438" y="9323"/>
                    </a:cubicBezTo>
                    <a:cubicBezTo>
                      <a:pt x="3952" y="10235"/>
                      <a:pt x="3526" y="11269"/>
                      <a:pt x="3556" y="12333"/>
                    </a:cubicBezTo>
                    <a:cubicBezTo>
                      <a:pt x="3556" y="13396"/>
                      <a:pt x="3313" y="14764"/>
                      <a:pt x="4225" y="15281"/>
                    </a:cubicBezTo>
                    <a:cubicBezTo>
                      <a:pt x="4700" y="15534"/>
                      <a:pt x="5233" y="15631"/>
                      <a:pt x="5777" y="15631"/>
                    </a:cubicBezTo>
                    <a:cubicBezTo>
                      <a:pt x="6276" y="15631"/>
                      <a:pt x="6784" y="15549"/>
                      <a:pt x="7265" y="15433"/>
                    </a:cubicBezTo>
                    <a:cubicBezTo>
                      <a:pt x="7903" y="15311"/>
                      <a:pt x="9696" y="15159"/>
                      <a:pt x="9423" y="14551"/>
                    </a:cubicBezTo>
                    <a:cubicBezTo>
                      <a:pt x="9240" y="14156"/>
                      <a:pt x="8480" y="13488"/>
                      <a:pt x="8116" y="13244"/>
                    </a:cubicBezTo>
                    <a:cubicBezTo>
                      <a:pt x="7417" y="12697"/>
                      <a:pt x="7477" y="11573"/>
                      <a:pt x="7933" y="10752"/>
                    </a:cubicBezTo>
                    <a:cubicBezTo>
                      <a:pt x="8389" y="9962"/>
                      <a:pt x="9028" y="9293"/>
                      <a:pt x="9180" y="8381"/>
                    </a:cubicBezTo>
                    <a:cubicBezTo>
                      <a:pt x="9392" y="7226"/>
                      <a:pt x="8663" y="6132"/>
                      <a:pt x="7903" y="5250"/>
                    </a:cubicBezTo>
                    <a:cubicBezTo>
                      <a:pt x="6657" y="3852"/>
                      <a:pt x="5836" y="417"/>
                      <a:pt x="3891" y="53"/>
                    </a:cubicBezTo>
                    <a:cubicBezTo>
                      <a:pt x="3707" y="17"/>
                      <a:pt x="3523" y="0"/>
                      <a:pt x="3340" y="0"/>
                    </a:cubicBezTo>
                    <a:close/>
                  </a:path>
                </a:pathLst>
              </a:custGeom>
              <a:solidFill>
                <a:srgbClr val="9CD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62"/>
              <p:cNvSpPr/>
              <p:nvPr/>
            </p:nvSpPr>
            <p:spPr>
              <a:xfrm>
                <a:off x="1421700" y="1820025"/>
                <a:ext cx="7065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2114" extrusionOk="0">
                    <a:moveTo>
                      <a:pt x="1457" y="1"/>
                    </a:moveTo>
                    <a:cubicBezTo>
                      <a:pt x="1413" y="1"/>
                      <a:pt x="1367" y="3"/>
                      <a:pt x="1321" y="9"/>
                    </a:cubicBezTo>
                    <a:cubicBezTo>
                      <a:pt x="0" y="155"/>
                      <a:pt x="181" y="2114"/>
                      <a:pt x="1425" y="2114"/>
                    </a:cubicBezTo>
                    <a:cubicBezTo>
                      <a:pt x="1470" y="2114"/>
                      <a:pt x="1516" y="2111"/>
                      <a:pt x="1564" y="2106"/>
                    </a:cubicBezTo>
                    <a:cubicBezTo>
                      <a:pt x="2825" y="1959"/>
                      <a:pt x="2671" y="1"/>
                      <a:pt x="1457" y="1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62"/>
              <p:cNvSpPr/>
              <p:nvPr/>
            </p:nvSpPr>
            <p:spPr>
              <a:xfrm>
                <a:off x="1351350" y="1758525"/>
                <a:ext cx="73750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900" extrusionOk="0">
                    <a:moveTo>
                      <a:pt x="1475" y="1"/>
                    </a:moveTo>
                    <a:cubicBezTo>
                      <a:pt x="1429" y="1"/>
                      <a:pt x="1383" y="3"/>
                      <a:pt x="1338" y="7"/>
                    </a:cubicBezTo>
                    <a:cubicBezTo>
                      <a:pt x="943" y="37"/>
                      <a:pt x="609" y="219"/>
                      <a:pt x="335" y="523"/>
                    </a:cubicBezTo>
                    <a:cubicBezTo>
                      <a:pt x="122" y="797"/>
                      <a:pt x="1" y="1222"/>
                      <a:pt x="31" y="1587"/>
                    </a:cubicBezTo>
                    <a:cubicBezTo>
                      <a:pt x="31" y="1982"/>
                      <a:pt x="305" y="2347"/>
                      <a:pt x="578" y="2590"/>
                    </a:cubicBezTo>
                    <a:cubicBezTo>
                      <a:pt x="818" y="2803"/>
                      <a:pt x="1151" y="2900"/>
                      <a:pt x="1496" y="2900"/>
                    </a:cubicBezTo>
                    <a:cubicBezTo>
                      <a:pt x="1545" y="2900"/>
                      <a:pt x="1593" y="2898"/>
                      <a:pt x="1642" y="2894"/>
                    </a:cubicBezTo>
                    <a:cubicBezTo>
                      <a:pt x="2007" y="2864"/>
                      <a:pt x="2372" y="2681"/>
                      <a:pt x="2615" y="2347"/>
                    </a:cubicBezTo>
                    <a:cubicBezTo>
                      <a:pt x="2858" y="2104"/>
                      <a:pt x="2949" y="1678"/>
                      <a:pt x="2919" y="1283"/>
                    </a:cubicBezTo>
                    <a:cubicBezTo>
                      <a:pt x="2919" y="918"/>
                      <a:pt x="2645" y="523"/>
                      <a:pt x="2402" y="310"/>
                    </a:cubicBezTo>
                    <a:cubicBezTo>
                      <a:pt x="2162" y="97"/>
                      <a:pt x="1805" y="1"/>
                      <a:pt x="1475" y="1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62"/>
              <p:cNvSpPr/>
              <p:nvPr/>
            </p:nvSpPr>
            <p:spPr>
              <a:xfrm>
                <a:off x="1257125" y="1713850"/>
                <a:ext cx="63100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2498" extrusionOk="0">
                    <a:moveTo>
                      <a:pt x="1308" y="0"/>
                    </a:moveTo>
                    <a:cubicBezTo>
                      <a:pt x="1156" y="0"/>
                      <a:pt x="1004" y="0"/>
                      <a:pt x="852" y="91"/>
                    </a:cubicBezTo>
                    <a:cubicBezTo>
                      <a:pt x="761" y="122"/>
                      <a:pt x="669" y="213"/>
                      <a:pt x="578" y="243"/>
                    </a:cubicBezTo>
                    <a:cubicBezTo>
                      <a:pt x="457" y="365"/>
                      <a:pt x="365" y="426"/>
                      <a:pt x="274" y="547"/>
                    </a:cubicBezTo>
                    <a:cubicBezTo>
                      <a:pt x="122" y="730"/>
                      <a:pt x="61" y="912"/>
                      <a:pt x="1" y="1125"/>
                    </a:cubicBezTo>
                    <a:lnTo>
                      <a:pt x="1" y="1429"/>
                    </a:lnTo>
                    <a:cubicBezTo>
                      <a:pt x="61" y="1733"/>
                      <a:pt x="244" y="2037"/>
                      <a:pt x="457" y="2219"/>
                    </a:cubicBezTo>
                    <a:cubicBezTo>
                      <a:pt x="675" y="2383"/>
                      <a:pt x="966" y="2497"/>
                      <a:pt x="1243" y="2497"/>
                    </a:cubicBezTo>
                    <a:cubicBezTo>
                      <a:pt x="1275" y="2497"/>
                      <a:pt x="1307" y="2496"/>
                      <a:pt x="1338" y="2493"/>
                    </a:cubicBezTo>
                    <a:cubicBezTo>
                      <a:pt x="1520" y="2493"/>
                      <a:pt x="1642" y="2401"/>
                      <a:pt x="1794" y="2341"/>
                    </a:cubicBezTo>
                    <a:cubicBezTo>
                      <a:pt x="1916" y="2249"/>
                      <a:pt x="2037" y="2128"/>
                      <a:pt x="2128" y="2037"/>
                    </a:cubicBezTo>
                    <a:cubicBezTo>
                      <a:pt x="2250" y="1945"/>
                      <a:pt x="2280" y="1794"/>
                      <a:pt x="2372" y="1672"/>
                    </a:cubicBezTo>
                    <a:cubicBezTo>
                      <a:pt x="2523" y="1429"/>
                      <a:pt x="2523" y="1003"/>
                      <a:pt x="2402" y="760"/>
                    </a:cubicBezTo>
                    <a:cubicBezTo>
                      <a:pt x="2280" y="578"/>
                      <a:pt x="2189" y="426"/>
                      <a:pt x="2037" y="274"/>
                    </a:cubicBezTo>
                    <a:cubicBezTo>
                      <a:pt x="1824" y="91"/>
                      <a:pt x="1581" y="0"/>
                      <a:pt x="1308" y="0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62"/>
              <p:cNvSpPr/>
              <p:nvPr/>
            </p:nvSpPr>
            <p:spPr>
              <a:xfrm>
                <a:off x="1245450" y="1810300"/>
                <a:ext cx="378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130" extrusionOk="0">
                    <a:moveTo>
                      <a:pt x="767" y="0"/>
                    </a:moveTo>
                    <a:cubicBezTo>
                      <a:pt x="749" y="0"/>
                      <a:pt x="730" y="1"/>
                      <a:pt x="711" y="2"/>
                    </a:cubicBezTo>
                    <a:cubicBezTo>
                      <a:pt x="0" y="62"/>
                      <a:pt x="97" y="1129"/>
                      <a:pt x="776" y="1129"/>
                    </a:cubicBezTo>
                    <a:cubicBezTo>
                      <a:pt x="794" y="1129"/>
                      <a:pt x="813" y="1129"/>
                      <a:pt x="832" y="1127"/>
                    </a:cubicBezTo>
                    <a:cubicBezTo>
                      <a:pt x="1513" y="1068"/>
                      <a:pt x="1445" y="0"/>
                      <a:pt x="767" y="0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62"/>
              <p:cNvSpPr/>
              <p:nvPr/>
            </p:nvSpPr>
            <p:spPr>
              <a:xfrm>
                <a:off x="1179800" y="1776675"/>
                <a:ext cx="5642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689" extrusionOk="0">
                    <a:moveTo>
                      <a:pt x="1162" y="0"/>
                    </a:moveTo>
                    <a:cubicBezTo>
                      <a:pt x="1118" y="0"/>
                      <a:pt x="1073" y="4"/>
                      <a:pt x="1027" y="10"/>
                    </a:cubicBezTo>
                    <a:cubicBezTo>
                      <a:pt x="0" y="127"/>
                      <a:pt x="106" y="1688"/>
                      <a:pt x="1098" y="1688"/>
                    </a:cubicBezTo>
                    <a:cubicBezTo>
                      <a:pt x="1134" y="1688"/>
                      <a:pt x="1171" y="1686"/>
                      <a:pt x="1209" y="1682"/>
                    </a:cubicBezTo>
                    <a:cubicBezTo>
                      <a:pt x="2257" y="1565"/>
                      <a:pt x="2134" y="0"/>
                      <a:pt x="1162" y="0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62"/>
              <p:cNvSpPr/>
              <p:nvPr/>
            </p:nvSpPr>
            <p:spPr>
              <a:xfrm>
                <a:off x="1093750" y="1846825"/>
                <a:ext cx="7602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980" extrusionOk="0">
                    <a:moveTo>
                      <a:pt x="1338" y="0"/>
                    </a:moveTo>
                    <a:cubicBezTo>
                      <a:pt x="1125" y="0"/>
                      <a:pt x="912" y="92"/>
                      <a:pt x="760" y="213"/>
                    </a:cubicBezTo>
                    <a:cubicBezTo>
                      <a:pt x="669" y="244"/>
                      <a:pt x="548" y="304"/>
                      <a:pt x="456" y="426"/>
                    </a:cubicBezTo>
                    <a:cubicBezTo>
                      <a:pt x="305" y="548"/>
                      <a:pt x="213" y="699"/>
                      <a:pt x="122" y="882"/>
                    </a:cubicBezTo>
                    <a:cubicBezTo>
                      <a:pt x="61" y="1095"/>
                      <a:pt x="1" y="1368"/>
                      <a:pt x="1" y="1642"/>
                    </a:cubicBezTo>
                    <a:cubicBezTo>
                      <a:pt x="1" y="1855"/>
                      <a:pt x="92" y="2067"/>
                      <a:pt x="213" y="2219"/>
                    </a:cubicBezTo>
                    <a:cubicBezTo>
                      <a:pt x="244" y="2341"/>
                      <a:pt x="305" y="2432"/>
                      <a:pt x="426" y="2523"/>
                    </a:cubicBezTo>
                    <a:cubicBezTo>
                      <a:pt x="548" y="2675"/>
                      <a:pt x="700" y="2797"/>
                      <a:pt x="882" y="2858"/>
                    </a:cubicBezTo>
                    <a:cubicBezTo>
                      <a:pt x="1004" y="2888"/>
                      <a:pt x="1156" y="2949"/>
                      <a:pt x="1277" y="2979"/>
                    </a:cubicBezTo>
                    <a:lnTo>
                      <a:pt x="1672" y="2979"/>
                    </a:lnTo>
                    <a:cubicBezTo>
                      <a:pt x="1915" y="2979"/>
                      <a:pt x="2098" y="2888"/>
                      <a:pt x="2250" y="2797"/>
                    </a:cubicBezTo>
                    <a:cubicBezTo>
                      <a:pt x="2371" y="2736"/>
                      <a:pt x="2493" y="2675"/>
                      <a:pt x="2554" y="2554"/>
                    </a:cubicBezTo>
                    <a:cubicBezTo>
                      <a:pt x="2706" y="2432"/>
                      <a:pt x="2827" y="2280"/>
                      <a:pt x="2888" y="2067"/>
                    </a:cubicBezTo>
                    <a:cubicBezTo>
                      <a:pt x="3010" y="1824"/>
                      <a:pt x="3040" y="1581"/>
                      <a:pt x="3040" y="1368"/>
                    </a:cubicBezTo>
                    <a:cubicBezTo>
                      <a:pt x="3010" y="1125"/>
                      <a:pt x="2949" y="882"/>
                      <a:pt x="2797" y="669"/>
                    </a:cubicBezTo>
                    <a:lnTo>
                      <a:pt x="2736" y="608"/>
                    </a:lnTo>
                    <a:cubicBezTo>
                      <a:pt x="2584" y="396"/>
                      <a:pt x="2371" y="244"/>
                      <a:pt x="2128" y="122"/>
                    </a:cubicBezTo>
                    <a:cubicBezTo>
                      <a:pt x="2037" y="92"/>
                      <a:pt x="1885" y="61"/>
                      <a:pt x="1764" y="0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62"/>
              <p:cNvSpPr/>
              <p:nvPr/>
            </p:nvSpPr>
            <p:spPr>
              <a:xfrm>
                <a:off x="1316350" y="1875575"/>
                <a:ext cx="3887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136" extrusionOk="0">
                    <a:moveTo>
                      <a:pt x="809" y="0"/>
                    </a:moveTo>
                    <a:cubicBezTo>
                      <a:pt x="784" y="0"/>
                      <a:pt x="759" y="2"/>
                      <a:pt x="732" y="5"/>
                    </a:cubicBezTo>
                    <a:cubicBezTo>
                      <a:pt x="1" y="64"/>
                      <a:pt x="114" y="1135"/>
                      <a:pt x="746" y="1135"/>
                    </a:cubicBezTo>
                    <a:cubicBezTo>
                      <a:pt x="771" y="1135"/>
                      <a:pt x="797" y="1134"/>
                      <a:pt x="823" y="1130"/>
                    </a:cubicBezTo>
                    <a:cubicBezTo>
                      <a:pt x="1554" y="1072"/>
                      <a:pt x="1441" y="0"/>
                      <a:pt x="809" y="0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62"/>
              <p:cNvSpPr/>
              <p:nvPr/>
            </p:nvSpPr>
            <p:spPr>
              <a:xfrm>
                <a:off x="1283125" y="1818550"/>
                <a:ext cx="5592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85" extrusionOk="0">
                    <a:moveTo>
                      <a:pt x="1136" y="0"/>
                    </a:moveTo>
                    <a:cubicBezTo>
                      <a:pt x="1101" y="0"/>
                      <a:pt x="1065" y="2"/>
                      <a:pt x="1028" y="7"/>
                    </a:cubicBezTo>
                    <a:cubicBezTo>
                      <a:pt x="1" y="124"/>
                      <a:pt x="107" y="1685"/>
                      <a:pt x="1098" y="1685"/>
                    </a:cubicBezTo>
                    <a:cubicBezTo>
                      <a:pt x="1134" y="1685"/>
                      <a:pt x="1172" y="1683"/>
                      <a:pt x="1210" y="1679"/>
                    </a:cubicBezTo>
                    <a:cubicBezTo>
                      <a:pt x="2236" y="1561"/>
                      <a:pt x="2103" y="0"/>
                      <a:pt x="1136" y="0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62"/>
              <p:cNvSpPr/>
              <p:nvPr/>
            </p:nvSpPr>
            <p:spPr>
              <a:xfrm>
                <a:off x="1530700" y="1827725"/>
                <a:ext cx="7145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691" extrusionOk="0">
                    <a:moveTo>
                      <a:pt x="1464" y="1"/>
                    </a:moveTo>
                    <a:cubicBezTo>
                      <a:pt x="1302" y="1"/>
                      <a:pt x="1143" y="31"/>
                      <a:pt x="1003" y="96"/>
                    </a:cubicBezTo>
                    <a:cubicBezTo>
                      <a:pt x="973" y="96"/>
                      <a:pt x="973" y="126"/>
                      <a:pt x="912" y="126"/>
                    </a:cubicBezTo>
                    <a:cubicBezTo>
                      <a:pt x="699" y="248"/>
                      <a:pt x="517" y="369"/>
                      <a:pt x="334" y="552"/>
                    </a:cubicBezTo>
                    <a:cubicBezTo>
                      <a:pt x="213" y="704"/>
                      <a:pt x="122" y="916"/>
                      <a:pt x="91" y="1160"/>
                    </a:cubicBezTo>
                    <a:cubicBezTo>
                      <a:pt x="0" y="1615"/>
                      <a:pt x="213" y="2102"/>
                      <a:pt x="578" y="2406"/>
                    </a:cubicBezTo>
                    <a:cubicBezTo>
                      <a:pt x="825" y="2596"/>
                      <a:pt x="1107" y="2691"/>
                      <a:pt x="1396" y="2691"/>
                    </a:cubicBezTo>
                    <a:cubicBezTo>
                      <a:pt x="1569" y="2691"/>
                      <a:pt x="1744" y="2657"/>
                      <a:pt x="1915" y="2588"/>
                    </a:cubicBezTo>
                    <a:cubicBezTo>
                      <a:pt x="2128" y="2467"/>
                      <a:pt x="2310" y="2375"/>
                      <a:pt x="2493" y="2163"/>
                    </a:cubicBezTo>
                    <a:cubicBezTo>
                      <a:pt x="2614" y="2011"/>
                      <a:pt x="2705" y="1798"/>
                      <a:pt x="2736" y="1555"/>
                    </a:cubicBezTo>
                    <a:lnTo>
                      <a:pt x="2736" y="1494"/>
                    </a:lnTo>
                    <a:cubicBezTo>
                      <a:pt x="2857" y="1068"/>
                      <a:pt x="2645" y="552"/>
                      <a:pt x="2280" y="278"/>
                    </a:cubicBezTo>
                    <a:cubicBezTo>
                      <a:pt x="2064" y="101"/>
                      <a:pt x="1759" y="1"/>
                      <a:pt x="1464" y="1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62"/>
              <p:cNvSpPr/>
              <p:nvPr/>
            </p:nvSpPr>
            <p:spPr>
              <a:xfrm>
                <a:off x="1213050" y="1886950"/>
                <a:ext cx="6615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2595" extrusionOk="0">
                    <a:moveTo>
                      <a:pt x="1293" y="1"/>
                    </a:moveTo>
                    <a:cubicBezTo>
                      <a:pt x="1248" y="1"/>
                      <a:pt x="1202" y="2"/>
                      <a:pt x="1156" y="6"/>
                    </a:cubicBezTo>
                    <a:cubicBezTo>
                      <a:pt x="821" y="37"/>
                      <a:pt x="517" y="219"/>
                      <a:pt x="305" y="493"/>
                    </a:cubicBezTo>
                    <a:cubicBezTo>
                      <a:pt x="61" y="766"/>
                      <a:pt x="1" y="1101"/>
                      <a:pt x="31" y="1435"/>
                    </a:cubicBezTo>
                    <a:cubicBezTo>
                      <a:pt x="61" y="1800"/>
                      <a:pt x="244" y="2134"/>
                      <a:pt x="517" y="2316"/>
                    </a:cubicBezTo>
                    <a:cubicBezTo>
                      <a:pt x="763" y="2480"/>
                      <a:pt x="1057" y="2595"/>
                      <a:pt x="1356" y="2595"/>
                    </a:cubicBezTo>
                    <a:cubicBezTo>
                      <a:pt x="1391" y="2595"/>
                      <a:pt x="1425" y="2593"/>
                      <a:pt x="1460" y="2590"/>
                    </a:cubicBezTo>
                    <a:cubicBezTo>
                      <a:pt x="1824" y="2560"/>
                      <a:pt x="2128" y="2347"/>
                      <a:pt x="2341" y="2104"/>
                    </a:cubicBezTo>
                    <a:cubicBezTo>
                      <a:pt x="2584" y="1830"/>
                      <a:pt x="2645" y="1496"/>
                      <a:pt x="2615" y="1131"/>
                    </a:cubicBezTo>
                    <a:cubicBezTo>
                      <a:pt x="2584" y="797"/>
                      <a:pt x="2372" y="462"/>
                      <a:pt x="2128" y="250"/>
                    </a:cubicBezTo>
                    <a:cubicBezTo>
                      <a:pt x="1890" y="90"/>
                      <a:pt x="1604" y="1"/>
                      <a:pt x="1293" y="1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62"/>
              <p:cNvSpPr/>
              <p:nvPr/>
            </p:nvSpPr>
            <p:spPr>
              <a:xfrm>
                <a:off x="1455675" y="1760125"/>
                <a:ext cx="6295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894" extrusionOk="0">
                    <a:moveTo>
                      <a:pt x="1261" y="0"/>
                    </a:moveTo>
                    <a:cubicBezTo>
                      <a:pt x="1234" y="0"/>
                      <a:pt x="1206" y="1"/>
                      <a:pt x="1177" y="3"/>
                    </a:cubicBezTo>
                    <a:cubicBezTo>
                      <a:pt x="0" y="150"/>
                      <a:pt x="191" y="1894"/>
                      <a:pt x="1280" y="1894"/>
                    </a:cubicBezTo>
                    <a:cubicBezTo>
                      <a:pt x="1316" y="1894"/>
                      <a:pt x="1353" y="1892"/>
                      <a:pt x="1390" y="1888"/>
                    </a:cubicBezTo>
                    <a:cubicBezTo>
                      <a:pt x="2517" y="1769"/>
                      <a:pt x="2371" y="0"/>
                      <a:pt x="1261" y="0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62"/>
              <p:cNvSpPr/>
              <p:nvPr/>
            </p:nvSpPr>
            <p:spPr>
              <a:xfrm>
                <a:off x="977125" y="1906650"/>
                <a:ext cx="699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114" extrusionOk="0">
                    <a:moveTo>
                      <a:pt x="1428" y="1"/>
                    </a:moveTo>
                    <a:cubicBezTo>
                      <a:pt x="1384" y="1"/>
                      <a:pt x="1338" y="3"/>
                      <a:pt x="1292" y="9"/>
                    </a:cubicBezTo>
                    <a:cubicBezTo>
                      <a:pt x="1" y="155"/>
                      <a:pt x="182" y="2114"/>
                      <a:pt x="1399" y="2114"/>
                    </a:cubicBezTo>
                    <a:cubicBezTo>
                      <a:pt x="1443" y="2114"/>
                      <a:pt x="1488" y="2111"/>
                      <a:pt x="1535" y="2106"/>
                    </a:cubicBezTo>
                    <a:cubicBezTo>
                      <a:pt x="2796" y="1959"/>
                      <a:pt x="2642" y="1"/>
                      <a:pt x="1428" y="1"/>
                    </a:cubicBezTo>
                    <a:close/>
                  </a:path>
                </a:pathLst>
              </a:custGeom>
              <a:solidFill>
                <a:srgbClr val="FAE7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62"/>
              <p:cNvSpPr/>
              <p:nvPr/>
            </p:nvSpPr>
            <p:spPr>
              <a:xfrm>
                <a:off x="1950150" y="1849575"/>
                <a:ext cx="31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894" extrusionOk="0">
                    <a:moveTo>
                      <a:pt x="684" y="0"/>
                    </a:moveTo>
                    <a:cubicBezTo>
                      <a:pt x="640" y="0"/>
                      <a:pt x="594" y="4"/>
                      <a:pt x="548" y="12"/>
                    </a:cubicBezTo>
                    <a:cubicBezTo>
                      <a:pt x="213" y="103"/>
                      <a:pt x="1" y="377"/>
                      <a:pt x="31" y="741"/>
                    </a:cubicBezTo>
                    <a:cubicBezTo>
                      <a:pt x="31" y="802"/>
                      <a:pt x="92" y="893"/>
                      <a:pt x="213" y="893"/>
                    </a:cubicBezTo>
                    <a:cubicBezTo>
                      <a:pt x="304" y="893"/>
                      <a:pt x="365" y="802"/>
                      <a:pt x="365" y="711"/>
                    </a:cubicBezTo>
                    <a:cubicBezTo>
                      <a:pt x="365" y="650"/>
                      <a:pt x="365" y="438"/>
                      <a:pt x="608" y="377"/>
                    </a:cubicBezTo>
                    <a:cubicBezTo>
                      <a:pt x="624" y="375"/>
                      <a:pt x="640" y="374"/>
                      <a:pt x="655" y="374"/>
                    </a:cubicBezTo>
                    <a:cubicBezTo>
                      <a:pt x="863" y="374"/>
                      <a:pt x="943" y="563"/>
                      <a:pt x="943" y="620"/>
                    </a:cubicBezTo>
                    <a:cubicBezTo>
                      <a:pt x="968" y="695"/>
                      <a:pt x="1034" y="749"/>
                      <a:pt x="1107" y="749"/>
                    </a:cubicBezTo>
                    <a:cubicBezTo>
                      <a:pt x="1123" y="749"/>
                      <a:pt x="1139" y="747"/>
                      <a:pt x="1156" y="741"/>
                    </a:cubicBezTo>
                    <a:cubicBezTo>
                      <a:pt x="1247" y="741"/>
                      <a:pt x="1277" y="620"/>
                      <a:pt x="1277" y="468"/>
                    </a:cubicBezTo>
                    <a:cubicBezTo>
                      <a:pt x="1224" y="176"/>
                      <a:pt x="986" y="0"/>
                      <a:pt x="684" y="0"/>
                    </a:cubicBezTo>
                    <a:close/>
                  </a:path>
                </a:pathLst>
              </a:custGeom>
              <a:solidFill>
                <a:srgbClr val="003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9" name="Google Shape;1279;p62"/>
            <p:cNvSpPr txBox="1"/>
            <p:nvPr/>
          </p:nvSpPr>
          <p:spPr>
            <a:xfrm rot="597912">
              <a:off x="4648005" y="2415833"/>
              <a:ext cx="325917" cy="361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</a:t>
              </a:r>
              <a:endParaRPr sz="2000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280" name="Google Shape;1280;p62"/>
            <p:cNvSpPr txBox="1"/>
            <p:nvPr/>
          </p:nvSpPr>
          <p:spPr>
            <a:xfrm rot="1773703">
              <a:off x="5018302" y="2575120"/>
              <a:ext cx="325928" cy="361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D</a:t>
              </a:r>
              <a:endParaRPr sz="2000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281" name="Google Shape;1281;p62"/>
            <p:cNvSpPr txBox="1"/>
            <p:nvPr/>
          </p:nvSpPr>
          <p:spPr>
            <a:xfrm rot="-876720">
              <a:off x="4233449" y="2440559"/>
              <a:ext cx="325839" cy="361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B</a:t>
              </a:r>
              <a:endParaRPr sz="2000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282" name="Google Shape;1282;p62"/>
            <p:cNvSpPr txBox="1"/>
            <p:nvPr/>
          </p:nvSpPr>
          <p:spPr>
            <a:xfrm rot="-1805125">
              <a:off x="3880802" y="2586044"/>
              <a:ext cx="325560" cy="361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</a:t>
              </a:r>
              <a:endParaRPr sz="2000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sp>
        <p:nvSpPr>
          <p:cNvPr id="50" name="Google Shape;1238;p62">
            <a:extLst>
              <a:ext uri="{FF2B5EF4-FFF2-40B4-BE49-F238E27FC236}">
                <a16:creationId xmlns:a16="http://schemas.microsoft.com/office/drawing/2014/main" id="{2FEF8223-51AC-4FC4-948B-D6BDFEB0B98F}"/>
              </a:ext>
            </a:extLst>
          </p:cNvPr>
          <p:cNvSpPr txBox="1"/>
          <p:nvPr/>
        </p:nvSpPr>
        <p:spPr>
          <a:xfrm>
            <a:off x="3977996" y="3266296"/>
            <a:ext cx="903123" cy="8021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EF852D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G</a:t>
            </a:r>
            <a:endParaRPr sz="3600" dirty="0">
              <a:solidFill>
                <a:srgbClr val="EF852D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1" name="Google Shape;1238;p62">
            <a:extLst>
              <a:ext uri="{FF2B5EF4-FFF2-40B4-BE49-F238E27FC236}">
                <a16:creationId xmlns:a16="http://schemas.microsoft.com/office/drawing/2014/main" id="{480D2EE6-A47E-4638-B89A-D59BD2A974C1}"/>
              </a:ext>
            </a:extLst>
          </p:cNvPr>
          <p:cNvSpPr txBox="1"/>
          <p:nvPr/>
        </p:nvSpPr>
        <p:spPr>
          <a:xfrm>
            <a:off x="4950357" y="2970992"/>
            <a:ext cx="903123" cy="8021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>
                    <a:lumMod val="75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</a:t>
            </a:r>
            <a:endParaRPr sz="3600" dirty="0">
              <a:solidFill>
                <a:schemeClr val="accent4">
                  <a:lumMod val="75000"/>
                </a:schemeClr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2" name="Google Shape;1238;p62">
            <a:extLst>
              <a:ext uri="{FF2B5EF4-FFF2-40B4-BE49-F238E27FC236}">
                <a16:creationId xmlns:a16="http://schemas.microsoft.com/office/drawing/2014/main" id="{4B7FB428-6AA8-4386-B808-D8EBBB9CD143}"/>
              </a:ext>
            </a:extLst>
          </p:cNvPr>
          <p:cNvSpPr txBox="1"/>
          <p:nvPr/>
        </p:nvSpPr>
        <p:spPr>
          <a:xfrm>
            <a:off x="5927411" y="2558428"/>
            <a:ext cx="903123" cy="8021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</a:t>
            </a:r>
            <a:endParaRPr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3" name="Google Shape;1238;p62">
            <a:extLst>
              <a:ext uri="{FF2B5EF4-FFF2-40B4-BE49-F238E27FC236}">
                <a16:creationId xmlns:a16="http://schemas.microsoft.com/office/drawing/2014/main" id="{AB36118E-36CC-451B-BC42-FB681C2A8DFA}"/>
              </a:ext>
            </a:extLst>
          </p:cNvPr>
          <p:cNvSpPr txBox="1"/>
          <p:nvPr/>
        </p:nvSpPr>
        <p:spPr>
          <a:xfrm>
            <a:off x="6933573" y="2451641"/>
            <a:ext cx="903123" cy="8021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</a:t>
            </a:r>
            <a:endParaRPr sz="3600" dirty="0">
              <a:solidFill>
                <a:schemeClr val="accen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4" name="Google Shape;1238;p62">
            <a:extLst>
              <a:ext uri="{FF2B5EF4-FFF2-40B4-BE49-F238E27FC236}">
                <a16:creationId xmlns:a16="http://schemas.microsoft.com/office/drawing/2014/main" id="{96CE1AF1-F6CB-4A98-AE70-72A696F635EF}"/>
              </a:ext>
            </a:extLst>
          </p:cNvPr>
          <p:cNvSpPr txBox="1"/>
          <p:nvPr/>
        </p:nvSpPr>
        <p:spPr>
          <a:xfrm>
            <a:off x="7815758" y="2916031"/>
            <a:ext cx="903123" cy="80210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3">
                    <a:lumMod val="75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</a:t>
            </a:r>
            <a:endParaRPr sz="3600" dirty="0">
              <a:solidFill>
                <a:schemeClr val="accent3">
                  <a:lumMod val="75000"/>
                </a:schemeClr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4202386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71"/>
          <p:cNvSpPr txBox="1">
            <a:spLocks noGrp="1"/>
          </p:cNvSpPr>
          <p:nvPr>
            <p:ph type="subTitle" idx="1"/>
          </p:nvPr>
        </p:nvSpPr>
        <p:spPr>
          <a:xfrm>
            <a:off x="2698478" y="2047450"/>
            <a:ext cx="3140426" cy="1892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omic Sans MS" panose="030F0702030302020204" pitchFamily="66" charset="0"/>
              </a:rPr>
              <a:t>TERMINAMOS   AS ATIVIDADES   NO COMPUTADOR,  AGORA VAMOS  PARA  A  NOSSA CAIXA  DE  ATIVIDADES!</a:t>
            </a:r>
            <a:endParaRPr sz="1600" dirty="0">
              <a:latin typeface="Comic Sans MS" panose="030F0702030302020204" pitchFamily="66" charset="0"/>
            </a:endParaRPr>
          </a:p>
        </p:txBody>
      </p:sp>
      <p:sp>
        <p:nvSpPr>
          <p:cNvPr id="1481" name="Google Shape;1481;p71"/>
          <p:cNvSpPr txBox="1">
            <a:spLocks noGrp="1"/>
          </p:cNvSpPr>
          <p:nvPr>
            <p:ph type="title"/>
          </p:nvPr>
        </p:nvSpPr>
        <p:spPr>
          <a:xfrm>
            <a:off x="2294091" y="1104280"/>
            <a:ext cx="3949200" cy="5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MUITO BEM!</a:t>
            </a:r>
            <a:endParaRPr dirty="0"/>
          </a:p>
        </p:txBody>
      </p:sp>
      <p:grpSp>
        <p:nvGrpSpPr>
          <p:cNvPr id="1482" name="Google Shape;1482;p71"/>
          <p:cNvGrpSpPr/>
          <p:nvPr/>
        </p:nvGrpSpPr>
        <p:grpSpPr>
          <a:xfrm>
            <a:off x="2491364" y="1755646"/>
            <a:ext cx="3530640" cy="2259464"/>
            <a:chOff x="4369950" y="1372250"/>
            <a:chExt cx="3557575" cy="2342550"/>
          </a:xfrm>
        </p:grpSpPr>
        <p:sp>
          <p:nvSpPr>
            <p:cNvPr id="1483" name="Google Shape;1483;p71"/>
            <p:cNvSpPr/>
            <p:nvPr/>
          </p:nvSpPr>
          <p:spPr>
            <a:xfrm>
              <a:off x="4493375" y="1372250"/>
              <a:ext cx="3309050" cy="2174100"/>
            </a:xfrm>
            <a:custGeom>
              <a:avLst/>
              <a:gdLst/>
              <a:ahLst/>
              <a:cxnLst/>
              <a:rect l="l" t="t" r="r" b="b"/>
              <a:pathLst>
                <a:path w="132362" h="86964" extrusionOk="0">
                  <a:moveTo>
                    <a:pt x="127759" y="1"/>
                  </a:moveTo>
                  <a:lnTo>
                    <a:pt x="4604" y="1"/>
                  </a:lnTo>
                  <a:cubicBezTo>
                    <a:pt x="2102" y="1"/>
                    <a:pt x="1" y="2036"/>
                    <a:pt x="1" y="4604"/>
                  </a:cubicBezTo>
                  <a:lnTo>
                    <a:pt x="1" y="82393"/>
                  </a:lnTo>
                  <a:cubicBezTo>
                    <a:pt x="1" y="84895"/>
                    <a:pt x="2035" y="86963"/>
                    <a:pt x="4604" y="86963"/>
                  </a:cubicBezTo>
                  <a:lnTo>
                    <a:pt x="127759" y="86963"/>
                  </a:lnTo>
                  <a:cubicBezTo>
                    <a:pt x="130260" y="86963"/>
                    <a:pt x="132362" y="84928"/>
                    <a:pt x="132362" y="82393"/>
                  </a:cubicBezTo>
                  <a:lnTo>
                    <a:pt x="132362" y="4604"/>
                  </a:lnTo>
                  <a:cubicBezTo>
                    <a:pt x="132362" y="2102"/>
                    <a:pt x="130260" y="1"/>
                    <a:pt x="127759" y="1"/>
                  </a:cubicBezTo>
                  <a:close/>
                  <a:moveTo>
                    <a:pt x="128726" y="78524"/>
                  </a:moveTo>
                  <a:lnTo>
                    <a:pt x="3637" y="78524"/>
                  </a:lnTo>
                  <a:lnTo>
                    <a:pt x="3637" y="9107"/>
                  </a:lnTo>
                  <a:lnTo>
                    <a:pt x="128759" y="9107"/>
                  </a:lnTo>
                  <a:lnTo>
                    <a:pt x="128759" y="78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71"/>
            <p:cNvSpPr/>
            <p:nvPr/>
          </p:nvSpPr>
          <p:spPr>
            <a:xfrm>
              <a:off x="6106200" y="1448150"/>
              <a:ext cx="83425" cy="83425"/>
            </a:xfrm>
            <a:custGeom>
              <a:avLst/>
              <a:gdLst/>
              <a:ahLst/>
              <a:cxnLst/>
              <a:rect l="l" t="t" r="r" b="b"/>
              <a:pathLst>
                <a:path w="3337" h="3337" extrusionOk="0">
                  <a:moveTo>
                    <a:pt x="1668" y="3336"/>
                  </a:moveTo>
                  <a:cubicBezTo>
                    <a:pt x="2602" y="3336"/>
                    <a:pt x="3336" y="2602"/>
                    <a:pt x="3336" y="1668"/>
                  </a:cubicBezTo>
                  <a:cubicBezTo>
                    <a:pt x="3336" y="768"/>
                    <a:pt x="2602" y="0"/>
                    <a:pt x="1668" y="0"/>
                  </a:cubicBezTo>
                  <a:cubicBezTo>
                    <a:pt x="768" y="0"/>
                    <a:pt x="0" y="768"/>
                    <a:pt x="0" y="1668"/>
                  </a:cubicBezTo>
                  <a:cubicBezTo>
                    <a:pt x="0" y="2602"/>
                    <a:pt x="768" y="3336"/>
                    <a:pt x="1668" y="3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71"/>
            <p:cNvSpPr/>
            <p:nvPr/>
          </p:nvSpPr>
          <p:spPr>
            <a:xfrm>
              <a:off x="4369950" y="3546325"/>
              <a:ext cx="3557575" cy="168475"/>
            </a:xfrm>
            <a:custGeom>
              <a:avLst/>
              <a:gdLst/>
              <a:ahLst/>
              <a:cxnLst/>
              <a:rect l="l" t="t" r="r" b="b"/>
              <a:pathLst>
                <a:path w="142303" h="6739" extrusionOk="0">
                  <a:moveTo>
                    <a:pt x="1" y="0"/>
                  </a:moveTo>
                  <a:lnTo>
                    <a:pt x="142302" y="0"/>
                  </a:lnTo>
                  <a:lnTo>
                    <a:pt x="142302" y="4103"/>
                  </a:lnTo>
                  <a:cubicBezTo>
                    <a:pt x="142302" y="5571"/>
                    <a:pt x="141135" y="6738"/>
                    <a:pt x="139667" y="6738"/>
                  </a:cubicBezTo>
                  <a:lnTo>
                    <a:pt x="2603" y="6738"/>
                  </a:lnTo>
                  <a:cubicBezTo>
                    <a:pt x="1168" y="6738"/>
                    <a:pt x="1" y="5571"/>
                    <a:pt x="1" y="4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71"/>
            <p:cNvSpPr/>
            <p:nvPr/>
          </p:nvSpPr>
          <p:spPr>
            <a:xfrm>
              <a:off x="5788475" y="3633875"/>
              <a:ext cx="718025" cy="45900"/>
            </a:xfrm>
            <a:custGeom>
              <a:avLst/>
              <a:gdLst/>
              <a:ahLst/>
              <a:cxnLst/>
              <a:rect l="l" t="t" r="r" b="b"/>
              <a:pathLst>
                <a:path w="28721" h="1836" extrusionOk="0">
                  <a:moveTo>
                    <a:pt x="0" y="1"/>
                  </a:moveTo>
                  <a:lnTo>
                    <a:pt x="28721" y="1"/>
                  </a:lnTo>
                  <a:lnTo>
                    <a:pt x="28721" y="1835"/>
                  </a:lnTo>
                  <a:lnTo>
                    <a:pt x="0" y="18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71"/>
            <p:cNvSpPr/>
            <p:nvPr/>
          </p:nvSpPr>
          <p:spPr>
            <a:xfrm>
              <a:off x="4369950" y="3546325"/>
              <a:ext cx="3557575" cy="51725"/>
            </a:xfrm>
            <a:custGeom>
              <a:avLst/>
              <a:gdLst/>
              <a:ahLst/>
              <a:cxnLst/>
              <a:rect l="l" t="t" r="r" b="b"/>
              <a:pathLst>
                <a:path w="142303" h="2069" extrusionOk="0">
                  <a:moveTo>
                    <a:pt x="1" y="0"/>
                  </a:moveTo>
                  <a:lnTo>
                    <a:pt x="142302" y="0"/>
                  </a:lnTo>
                  <a:lnTo>
                    <a:pt x="142302" y="2068"/>
                  </a:lnTo>
                  <a:lnTo>
                    <a:pt x="1" y="20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71"/>
            <p:cNvSpPr/>
            <p:nvPr/>
          </p:nvSpPr>
          <p:spPr>
            <a:xfrm>
              <a:off x="6075350" y="3367850"/>
              <a:ext cx="145950" cy="145975"/>
            </a:xfrm>
            <a:custGeom>
              <a:avLst/>
              <a:gdLst/>
              <a:ahLst/>
              <a:cxnLst/>
              <a:rect l="l" t="t" r="r" b="b"/>
              <a:pathLst>
                <a:path w="5838" h="5839" extrusionOk="0">
                  <a:moveTo>
                    <a:pt x="2902" y="5838"/>
                  </a:moveTo>
                  <a:cubicBezTo>
                    <a:pt x="4537" y="5838"/>
                    <a:pt x="5838" y="4537"/>
                    <a:pt x="5838" y="2903"/>
                  </a:cubicBezTo>
                  <a:cubicBezTo>
                    <a:pt x="5838" y="1268"/>
                    <a:pt x="4537" y="1"/>
                    <a:pt x="2902" y="1"/>
                  </a:cubicBezTo>
                  <a:cubicBezTo>
                    <a:pt x="1268" y="1"/>
                    <a:pt x="0" y="1268"/>
                    <a:pt x="0" y="2903"/>
                  </a:cubicBezTo>
                  <a:cubicBezTo>
                    <a:pt x="0" y="4504"/>
                    <a:pt x="1268" y="5838"/>
                    <a:pt x="2902" y="5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74"/>
          <p:cNvSpPr txBox="1">
            <a:spLocks noGrp="1"/>
          </p:cNvSpPr>
          <p:nvPr>
            <p:ph type="ctrTitle"/>
          </p:nvPr>
        </p:nvSpPr>
        <p:spPr>
          <a:xfrm>
            <a:off x="3223200" y="1063056"/>
            <a:ext cx="2697600" cy="71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MUITO </a:t>
            </a:r>
            <a:r>
              <a:rPr lang="en" sz="3000" b="0" dirty="0">
                <a:solidFill>
                  <a:schemeClr val="tx2">
                    <a:lumMod val="75000"/>
                  </a:schemeClr>
                </a:solidFill>
              </a:rPr>
              <a:t>BEM</a:t>
            </a:r>
            <a:r>
              <a:rPr lang="en" sz="3000" b="0" dirty="0"/>
              <a:t> </a:t>
            </a:r>
            <a:r>
              <a:rPr lang="en" sz="3000" b="0" dirty="0">
                <a:solidFill>
                  <a:schemeClr val="dk2"/>
                </a:solidFill>
              </a:rPr>
              <a:t>!</a:t>
            </a:r>
            <a:endParaRPr sz="3000" b="0" dirty="0">
              <a:solidFill>
                <a:schemeClr val="dk2"/>
              </a:solidFill>
            </a:endParaRPr>
          </a:p>
        </p:txBody>
      </p:sp>
      <p:sp>
        <p:nvSpPr>
          <p:cNvPr id="1533" name="Google Shape;1533;p74"/>
          <p:cNvSpPr txBox="1">
            <a:spLocks noGrp="1"/>
          </p:cNvSpPr>
          <p:nvPr>
            <p:ph type="subTitle" idx="1"/>
          </p:nvPr>
        </p:nvSpPr>
        <p:spPr>
          <a:xfrm>
            <a:off x="2322907" y="1424641"/>
            <a:ext cx="4599300" cy="1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VOCÊ CONSEGUIU !!</a:t>
            </a:r>
            <a:endParaRPr sz="2500" dirty="0">
              <a:solidFill>
                <a:schemeClr val="accen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34" name="Google Shape;1534;p74"/>
          <p:cNvGrpSpPr/>
          <p:nvPr/>
        </p:nvGrpSpPr>
        <p:grpSpPr>
          <a:xfrm>
            <a:off x="3926829" y="3069659"/>
            <a:ext cx="1290336" cy="345036"/>
            <a:chOff x="4402571" y="362890"/>
            <a:chExt cx="1449815" cy="387681"/>
          </a:xfrm>
        </p:grpSpPr>
        <p:grpSp>
          <p:nvGrpSpPr>
            <p:cNvPr id="1535" name="Google Shape;1535;p74"/>
            <p:cNvGrpSpPr/>
            <p:nvPr/>
          </p:nvGrpSpPr>
          <p:grpSpPr>
            <a:xfrm>
              <a:off x="5464705" y="362890"/>
              <a:ext cx="387681" cy="387681"/>
              <a:chOff x="4417380" y="1687279"/>
              <a:chExt cx="397907" cy="397907"/>
            </a:xfrm>
          </p:grpSpPr>
          <p:sp>
            <p:nvSpPr>
              <p:cNvPr id="1536" name="Google Shape;1536;p74"/>
              <p:cNvSpPr/>
              <p:nvPr/>
            </p:nvSpPr>
            <p:spPr>
              <a:xfrm>
                <a:off x="4417380" y="1687279"/>
                <a:ext cx="397907" cy="397907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9066" extrusionOk="0">
                    <a:moveTo>
                      <a:pt x="9525" y="2794"/>
                    </a:moveTo>
                    <a:cubicBezTo>
                      <a:pt x="11382" y="2845"/>
                      <a:pt x="13514" y="4021"/>
                      <a:pt x="13514" y="6949"/>
                    </a:cubicBezTo>
                    <a:cubicBezTo>
                      <a:pt x="13514" y="7361"/>
                      <a:pt x="13500" y="7674"/>
                      <a:pt x="13486" y="7912"/>
                    </a:cubicBezTo>
                    <a:cubicBezTo>
                      <a:pt x="13689" y="7867"/>
                      <a:pt x="14004" y="7789"/>
                      <a:pt x="14208" y="7789"/>
                    </a:cubicBezTo>
                    <a:cubicBezTo>
                      <a:pt x="14882" y="7789"/>
                      <a:pt x="15370" y="8202"/>
                      <a:pt x="15370" y="8769"/>
                    </a:cubicBezTo>
                    <a:cubicBezTo>
                      <a:pt x="15370" y="9574"/>
                      <a:pt x="14598" y="9882"/>
                      <a:pt x="14137" y="10066"/>
                    </a:cubicBezTo>
                    <a:cubicBezTo>
                      <a:pt x="14020" y="10112"/>
                      <a:pt x="13857" y="10178"/>
                      <a:pt x="13767" y="10231"/>
                    </a:cubicBezTo>
                    <a:cubicBezTo>
                      <a:pt x="13822" y="10949"/>
                      <a:pt x="14437" y="11278"/>
                      <a:pt x="15354" y="11690"/>
                    </a:cubicBezTo>
                    <a:cubicBezTo>
                      <a:pt x="16061" y="12007"/>
                      <a:pt x="16794" y="12336"/>
                      <a:pt x="16794" y="13104"/>
                    </a:cubicBezTo>
                    <a:cubicBezTo>
                      <a:pt x="16794" y="13896"/>
                      <a:pt x="16088" y="14016"/>
                      <a:pt x="15520" y="14112"/>
                    </a:cubicBezTo>
                    <a:cubicBezTo>
                      <a:pt x="15333" y="14146"/>
                      <a:pt x="15111" y="14183"/>
                      <a:pt x="14855" y="14239"/>
                    </a:cubicBezTo>
                    <a:cubicBezTo>
                      <a:pt x="14768" y="14620"/>
                      <a:pt x="14600" y="15156"/>
                      <a:pt x="13939" y="15156"/>
                    </a:cubicBezTo>
                    <a:cubicBezTo>
                      <a:pt x="13709" y="15156"/>
                      <a:pt x="13258" y="15035"/>
                      <a:pt x="12916" y="15035"/>
                    </a:cubicBezTo>
                    <a:cubicBezTo>
                      <a:pt x="12370" y="15035"/>
                      <a:pt x="12048" y="15253"/>
                      <a:pt x="11642" y="15531"/>
                    </a:cubicBezTo>
                    <a:cubicBezTo>
                      <a:pt x="11160" y="15860"/>
                      <a:pt x="10556" y="16272"/>
                      <a:pt x="9534" y="16272"/>
                    </a:cubicBezTo>
                    <a:cubicBezTo>
                      <a:pt x="8510" y="16272"/>
                      <a:pt x="7908" y="15860"/>
                      <a:pt x="7425" y="15531"/>
                    </a:cubicBezTo>
                    <a:cubicBezTo>
                      <a:pt x="7020" y="15255"/>
                      <a:pt x="6698" y="15035"/>
                      <a:pt x="6151" y="15035"/>
                    </a:cubicBezTo>
                    <a:cubicBezTo>
                      <a:pt x="5810" y="15035"/>
                      <a:pt x="5357" y="15156"/>
                      <a:pt x="5129" y="15156"/>
                    </a:cubicBezTo>
                    <a:cubicBezTo>
                      <a:pt x="4467" y="15156"/>
                      <a:pt x="4298" y="14620"/>
                      <a:pt x="4211" y="14239"/>
                    </a:cubicBezTo>
                    <a:cubicBezTo>
                      <a:pt x="3956" y="14183"/>
                      <a:pt x="3735" y="14146"/>
                      <a:pt x="3547" y="14112"/>
                    </a:cubicBezTo>
                    <a:cubicBezTo>
                      <a:pt x="2980" y="14016"/>
                      <a:pt x="2272" y="13896"/>
                      <a:pt x="2272" y="13104"/>
                    </a:cubicBezTo>
                    <a:cubicBezTo>
                      <a:pt x="2272" y="12336"/>
                      <a:pt x="3004" y="12007"/>
                      <a:pt x="3712" y="11690"/>
                    </a:cubicBezTo>
                    <a:cubicBezTo>
                      <a:pt x="4630" y="11280"/>
                      <a:pt x="5246" y="10949"/>
                      <a:pt x="5299" y="10231"/>
                    </a:cubicBezTo>
                    <a:cubicBezTo>
                      <a:pt x="5209" y="10178"/>
                      <a:pt x="5046" y="10112"/>
                      <a:pt x="4929" y="10066"/>
                    </a:cubicBezTo>
                    <a:cubicBezTo>
                      <a:pt x="4469" y="9882"/>
                      <a:pt x="3696" y="9573"/>
                      <a:pt x="3696" y="8769"/>
                    </a:cubicBezTo>
                    <a:cubicBezTo>
                      <a:pt x="3696" y="8202"/>
                      <a:pt x="4186" y="7789"/>
                      <a:pt x="4858" y="7789"/>
                    </a:cubicBezTo>
                    <a:cubicBezTo>
                      <a:pt x="5062" y="7789"/>
                      <a:pt x="5378" y="7867"/>
                      <a:pt x="5580" y="7912"/>
                    </a:cubicBezTo>
                    <a:cubicBezTo>
                      <a:pt x="5568" y="7674"/>
                      <a:pt x="5554" y="7361"/>
                      <a:pt x="5554" y="6949"/>
                    </a:cubicBezTo>
                    <a:cubicBezTo>
                      <a:pt x="5554" y="4011"/>
                      <a:pt x="7692" y="2840"/>
                      <a:pt x="9525" y="2794"/>
                    </a:cubicBezTo>
                    <a:close/>
                    <a:moveTo>
                      <a:pt x="2794" y="1"/>
                    </a:moveTo>
                    <a:cubicBezTo>
                      <a:pt x="1255" y="1"/>
                      <a:pt x="1" y="1253"/>
                      <a:pt x="1" y="2794"/>
                    </a:cubicBezTo>
                    <a:lnTo>
                      <a:pt x="1" y="16272"/>
                    </a:lnTo>
                    <a:cubicBezTo>
                      <a:pt x="1" y="17811"/>
                      <a:pt x="1255" y="19065"/>
                      <a:pt x="2794" y="19065"/>
                    </a:cubicBezTo>
                    <a:lnTo>
                      <a:pt x="16274" y="19065"/>
                    </a:lnTo>
                    <a:cubicBezTo>
                      <a:pt x="17813" y="19065"/>
                      <a:pt x="19065" y="17811"/>
                      <a:pt x="19065" y="16272"/>
                    </a:cubicBezTo>
                    <a:lnTo>
                      <a:pt x="19065" y="2792"/>
                    </a:lnTo>
                    <a:cubicBezTo>
                      <a:pt x="19065" y="1253"/>
                      <a:pt x="17813" y="1"/>
                      <a:pt x="16274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74"/>
              <p:cNvSpPr/>
              <p:nvPr/>
            </p:nvSpPr>
            <p:spPr>
              <a:xfrm>
                <a:off x="4492363" y="1768878"/>
                <a:ext cx="248270" cy="234704"/>
              </a:xfrm>
              <a:custGeom>
                <a:avLst/>
                <a:gdLst/>
                <a:ahLst/>
                <a:cxnLst/>
                <a:rect l="l" t="t" r="r" b="b"/>
                <a:pathLst>
                  <a:path w="11896" h="11246" extrusionOk="0">
                    <a:moveTo>
                      <a:pt x="5930" y="0"/>
                    </a:moveTo>
                    <a:cubicBezTo>
                      <a:pt x="5093" y="21"/>
                      <a:pt x="3077" y="428"/>
                      <a:pt x="3077" y="3039"/>
                    </a:cubicBezTo>
                    <a:cubicBezTo>
                      <a:pt x="3077" y="3478"/>
                      <a:pt x="3094" y="3798"/>
                      <a:pt x="3107" y="4028"/>
                    </a:cubicBezTo>
                    <a:cubicBezTo>
                      <a:pt x="3142" y="4647"/>
                      <a:pt x="3077" y="5187"/>
                      <a:pt x="2410" y="5187"/>
                    </a:cubicBezTo>
                    <a:cubicBezTo>
                      <a:pt x="2173" y="5187"/>
                      <a:pt x="1840" y="5114"/>
                      <a:pt x="1608" y="5061"/>
                    </a:cubicBezTo>
                    <a:lnTo>
                      <a:pt x="1608" y="5061"/>
                    </a:lnTo>
                    <a:cubicBezTo>
                      <a:pt x="2217" y="5314"/>
                      <a:pt x="2827" y="5535"/>
                      <a:pt x="2827" y="6215"/>
                    </a:cubicBezTo>
                    <a:cubicBezTo>
                      <a:pt x="2827" y="7791"/>
                      <a:pt x="1472" y="8398"/>
                      <a:pt x="577" y="8799"/>
                    </a:cubicBezTo>
                    <a:cubicBezTo>
                      <a:pt x="400" y="8879"/>
                      <a:pt x="169" y="8981"/>
                      <a:pt x="0" y="9077"/>
                    </a:cubicBezTo>
                    <a:cubicBezTo>
                      <a:pt x="386" y="9148"/>
                      <a:pt x="526" y="9160"/>
                      <a:pt x="965" y="9263"/>
                    </a:cubicBezTo>
                    <a:cubicBezTo>
                      <a:pt x="1348" y="9355"/>
                      <a:pt x="1603" y="9620"/>
                      <a:pt x="1713" y="10103"/>
                    </a:cubicBezTo>
                    <a:cubicBezTo>
                      <a:pt x="2012" y="10046"/>
                      <a:pt x="2244" y="10007"/>
                      <a:pt x="2558" y="10007"/>
                    </a:cubicBezTo>
                    <a:cubicBezTo>
                      <a:pt x="3450" y="10007"/>
                      <a:pt x="3988" y="10373"/>
                      <a:pt x="4460" y="10697"/>
                    </a:cubicBezTo>
                    <a:cubicBezTo>
                      <a:pt x="4892" y="10991"/>
                      <a:pt x="5261" y="11244"/>
                      <a:pt x="5941" y="11246"/>
                    </a:cubicBezTo>
                    <a:cubicBezTo>
                      <a:pt x="6620" y="11244"/>
                      <a:pt x="6990" y="10991"/>
                      <a:pt x="7420" y="10697"/>
                    </a:cubicBezTo>
                    <a:cubicBezTo>
                      <a:pt x="7894" y="10373"/>
                      <a:pt x="8430" y="10007"/>
                      <a:pt x="9323" y="10007"/>
                    </a:cubicBezTo>
                    <a:cubicBezTo>
                      <a:pt x="9638" y="10007"/>
                      <a:pt x="9870" y="10044"/>
                      <a:pt x="10169" y="10103"/>
                    </a:cubicBezTo>
                    <a:cubicBezTo>
                      <a:pt x="10280" y="9616"/>
                      <a:pt x="10535" y="9355"/>
                      <a:pt x="10917" y="9263"/>
                    </a:cubicBezTo>
                    <a:cubicBezTo>
                      <a:pt x="11308" y="9171"/>
                      <a:pt x="11524" y="9140"/>
                      <a:pt x="11895" y="9075"/>
                    </a:cubicBezTo>
                    <a:cubicBezTo>
                      <a:pt x="11727" y="8988"/>
                      <a:pt x="11487" y="8880"/>
                      <a:pt x="11304" y="8799"/>
                    </a:cubicBezTo>
                    <a:cubicBezTo>
                      <a:pt x="10409" y="8398"/>
                      <a:pt x="9054" y="7791"/>
                      <a:pt x="9054" y="6215"/>
                    </a:cubicBezTo>
                    <a:cubicBezTo>
                      <a:pt x="9054" y="5541"/>
                      <a:pt x="9663" y="5312"/>
                      <a:pt x="10271" y="5061"/>
                    </a:cubicBezTo>
                    <a:lnTo>
                      <a:pt x="10271" y="5061"/>
                    </a:lnTo>
                    <a:cubicBezTo>
                      <a:pt x="9985" y="5105"/>
                      <a:pt x="9811" y="5187"/>
                      <a:pt x="9472" y="5187"/>
                    </a:cubicBezTo>
                    <a:cubicBezTo>
                      <a:pt x="8805" y="5187"/>
                      <a:pt x="8739" y="4647"/>
                      <a:pt x="8773" y="4028"/>
                    </a:cubicBezTo>
                    <a:cubicBezTo>
                      <a:pt x="8787" y="3798"/>
                      <a:pt x="8805" y="3478"/>
                      <a:pt x="8805" y="3039"/>
                    </a:cubicBezTo>
                    <a:cubicBezTo>
                      <a:pt x="8805" y="439"/>
                      <a:pt x="6795" y="25"/>
                      <a:pt x="5930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8" name="Google Shape;1538;p74"/>
            <p:cNvGrpSpPr/>
            <p:nvPr/>
          </p:nvGrpSpPr>
          <p:grpSpPr>
            <a:xfrm>
              <a:off x="4402571" y="362890"/>
              <a:ext cx="387681" cy="387661"/>
              <a:chOff x="266768" y="1721375"/>
              <a:chExt cx="397907" cy="397887"/>
            </a:xfrm>
          </p:grpSpPr>
          <p:sp>
            <p:nvSpPr>
              <p:cNvPr id="1539" name="Google Shape;1539;p74"/>
              <p:cNvSpPr/>
              <p:nvPr/>
            </p:nvSpPr>
            <p:spPr>
              <a:xfrm>
                <a:off x="454843" y="1791037"/>
                <a:ext cx="136218" cy="328222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15727" extrusionOk="0">
                    <a:moveTo>
                      <a:pt x="4957" y="1"/>
                    </a:moveTo>
                    <a:cubicBezTo>
                      <a:pt x="4645" y="1"/>
                      <a:pt x="4336" y="24"/>
                      <a:pt x="4028" y="69"/>
                    </a:cubicBezTo>
                    <a:cubicBezTo>
                      <a:pt x="2588" y="280"/>
                      <a:pt x="1700" y="890"/>
                      <a:pt x="1675" y="2250"/>
                    </a:cubicBezTo>
                    <a:lnTo>
                      <a:pt x="1675" y="5040"/>
                    </a:lnTo>
                    <a:cubicBezTo>
                      <a:pt x="1675" y="5348"/>
                      <a:pt x="1426" y="5599"/>
                      <a:pt x="1118" y="5599"/>
                    </a:cubicBezTo>
                    <a:lnTo>
                      <a:pt x="0" y="5599"/>
                    </a:lnTo>
                    <a:lnTo>
                      <a:pt x="0" y="6715"/>
                    </a:lnTo>
                    <a:lnTo>
                      <a:pt x="1118" y="6715"/>
                    </a:lnTo>
                    <a:cubicBezTo>
                      <a:pt x="1426" y="6715"/>
                      <a:pt x="1675" y="6965"/>
                      <a:pt x="1675" y="7274"/>
                    </a:cubicBezTo>
                    <a:lnTo>
                      <a:pt x="1675" y="15727"/>
                    </a:lnTo>
                    <a:lnTo>
                      <a:pt x="3352" y="15727"/>
                    </a:lnTo>
                    <a:lnTo>
                      <a:pt x="3352" y="7274"/>
                    </a:lnTo>
                    <a:cubicBezTo>
                      <a:pt x="3352" y="6965"/>
                      <a:pt x="3602" y="6715"/>
                      <a:pt x="3910" y="6715"/>
                    </a:cubicBezTo>
                    <a:lnTo>
                      <a:pt x="5709" y="6715"/>
                    </a:lnTo>
                    <a:lnTo>
                      <a:pt x="5987" y="5599"/>
                    </a:lnTo>
                    <a:lnTo>
                      <a:pt x="3910" y="5599"/>
                    </a:lnTo>
                    <a:cubicBezTo>
                      <a:pt x="3602" y="5599"/>
                      <a:pt x="3352" y="5348"/>
                      <a:pt x="3352" y="5040"/>
                    </a:cubicBezTo>
                    <a:lnTo>
                      <a:pt x="3352" y="3253"/>
                    </a:lnTo>
                    <a:cubicBezTo>
                      <a:pt x="3352" y="2316"/>
                      <a:pt x="3942" y="1677"/>
                      <a:pt x="4968" y="1504"/>
                    </a:cubicBezTo>
                    <a:cubicBezTo>
                      <a:pt x="5157" y="1473"/>
                      <a:pt x="5339" y="1460"/>
                      <a:pt x="5511" y="1460"/>
                    </a:cubicBezTo>
                    <a:cubicBezTo>
                      <a:pt x="5810" y="1460"/>
                      <a:pt x="6082" y="1498"/>
                      <a:pt x="6324" y="1546"/>
                    </a:cubicBezTo>
                    <a:lnTo>
                      <a:pt x="6526" y="182"/>
                    </a:lnTo>
                    <a:cubicBezTo>
                      <a:pt x="5988" y="62"/>
                      <a:pt x="5468" y="1"/>
                      <a:pt x="4957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74"/>
              <p:cNvSpPr/>
              <p:nvPr/>
            </p:nvSpPr>
            <p:spPr>
              <a:xfrm>
                <a:off x="266768" y="1721375"/>
                <a:ext cx="39790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9065" extrusionOk="0">
                    <a:moveTo>
                      <a:pt x="2794" y="0"/>
                    </a:moveTo>
                    <a:cubicBezTo>
                      <a:pt x="1255" y="0"/>
                      <a:pt x="1" y="1253"/>
                      <a:pt x="1" y="2793"/>
                    </a:cubicBezTo>
                    <a:lnTo>
                      <a:pt x="1" y="16271"/>
                    </a:lnTo>
                    <a:cubicBezTo>
                      <a:pt x="1" y="17812"/>
                      <a:pt x="1255" y="19065"/>
                      <a:pt x="2794" y="19065"/>
                    </a:cubicBezTo>
                    <a:lnTo>
                      <a:pt x="9571" y="19065"/>
                    </a:lnTo>
                    <a:lnTo>
                      <a:pt x="9571" y="11171"/>
                    </a:lnTo>
                    <a:lnTo>
                      <a:pt x="8453" y="11171"/>
                    </a:lnTo>
                    <a:cubicBezTo>
                      <a:pt x="8145" y="11171"/>
                      <a:pt x="7896" y="10920"/>
                      <a:pt x="7896" y="10612"/>
                    </a:cubicBezTo>
                    <a:lnTo>
                      <a:pt x="7896" y="8378"/>
                    </a:lnTo>
                    <a:cubicBezTo>
                      <a:pt x="7896" y="8070"/>
                      <a:pt x="8145" y="7819"/>
                      <a:pt x="8453" y="7819"/>
                    </a:cubicBezTo>
                    <a:lnTo>
                      <a:pt x="9571" y="7819"/>
                    </a:lnTo>
                    <a:lnTo>
                      <a:pt x="9571" y="5836"/>
                    </a:lnTo>
                    <a:cubicBezTo>
                      <a:pt x="9571" y="3710"/>
                      <a:pt x="10741" y="2615"/>
                      <a:pt x="12878" y="2302"/>
                    </a:cubicBezTo>
                    <a:cubicBezTo>
                      <a:pt x="13231" y="2249"/>
                      <a:pt x="13591" y="2223"/>
                      <a:pt x="13956" y="2223"/>
                    </a:cubicBezTo>
                    <a:cubicBezTo>
                      <a:pt x="14725" y="2223"/>
                      <a:pt x="15517" y="2339"/>
                      <a:pt x="16318" y="2567"/>
                    </a:cubicBezTo>
                    <a:cubicBezTo>
                      <a:pt x="16589" y="2643"/>
                      <a:pt x="16759" y="2908"/>
                      <a:pt x="16718" y="3186"/>
                    </a:cubicBezTo>
                    <a:lnTo>
                      <a:pt x="16352" y="5650"/>
                    </a:lnTo>
                    <a:cubicBezTo>
                      <a:pt x="16329" y="5806"/>
                      <a:pt x="16240" y="5944"/>
                      <a:pt x="16111" y="6031"/>
                    </a:cubicBezTo>
                    <a:cubicBezTo>
                      <a:pt x="16006" y="6102"/>
                      <a:pt x="15912" y="6127"/>
                      <a:pt x="15818" y="6127"/>
                    </a:cubicBezTo>
                    <a:cubicBezTo>
                      <a:pt x="15717" y="6127"/>
                      <a:pt x="15614" y="6098"/>
                      <a:pt x="15494" y="6068"/>
                    </a:cubicBezTo>
                    <a:cubicBezTo>
                      <a:pt x="15202" y="5995"/>
                      <a:pt x="14879" y="5914"/>
                      <a:pt x="14527" y="5914"/>
                    </a:cubicBezTo>
                    <a:cubicBezTo>
                      <a:pt x="14409" y="5914"/>
                      <a:pt x="14289" y="5923"/>
                      <a:pt x="14165" y="5944"/>
                    </a:cubicBezTo>
                    <a:cubicBezTo>
                      <a:pt x="13534" y="6050"/>
                      <a:pt x="13481" y="6333"/>
                      <a:pt x="13481" y="6590"/>
                    </a:cubicBezTo>
                    <a:lnTo>
                      <a:pt x="13481" y="7819"/>
                    </a:lnTo>
                    <a:lnTo>
                      <a:pt x="15715" y="7819"/>
                    </a:lnTo>
                    <a:cubicBezTo>
                      <a:pt x="15887" y="7819"/>
                      <a:pt x="16048" y="7899"/>
                      <a:pt x="16154" y="8035"/>
                    </a:cubicBezTo>
                    <a:cubicBezTo>
                      <a:pt x="16260" y="8169"/>
                      <a:pt x="16297" y="8346"/>
                      <a:pt x="16256" y="8513"/>
                    </a:cubicBezTo>
                    <a:lnTo>
                      <a:pt x="15697" y="10747"/>
                    </a:lnTo>
                    <a:cubicBezTo>
                      <a:pt x="15635" y="10996"/>
                      <a:pt x="15412" y="11170"/>
                      <a:pt x="15156" y="11170"/>
                    </a:cubicBezTo>
                    <a:lnTo>
                      <a:pt x="13481" y="11170"/>
                    </a:lnTo>
                    <a:lnTo>
                      <a:pt x="13481" y="19065"/>
                    </a:lnTo>
                    <a:lnTo>
                      <a:pt x="16272" y="19065"/>
                    </a:lnTo>
                    <a:cubicBezTo>
                      <a:pt x="17813" y="19065"/>
                      <a:pt x="19066" y="17810"/>
                      <a:pt x="19066" y="16271"/>
                    </a:cubicBezTo>
                    <a:lnTo>
                      <a:pt x="19066" y="2793"/>
                    </a:lnTo>
                    <a:cubicBezTo>
                      <a:pt x="19066" y="1253"/>
                      <a:pt x="17813" y="0"/>
                      <a:pt x="16274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1" name="Google Shape;1541;p74"/>
            <p:cNvGrpSpPr/>
            <p:nvPr/>
          </p:nvGrpSpPr>
          <p:grpSpPr>
            <a:xfrm>
              <a:off x="4933658" y="362890"/>
              <a:ext cx="387641" cy="387661"/>
              <a:chOff x="864491" y="1723250"/>
              <a:chExt cx="397866" cy="397887"/>
            </a:xfrm>
          </p:grpSpPr>
          <p:sp>
            <p:nvSpPr>
              <p:cNvPr id="1542" name="Google Shape;1542;p74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74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74"/>
              <p:cNvSpPr/>
              <p:nvPr/>
            </p:nvSpPr>
            <p:spPr>
              <a:xfrm>
                <a:off x="864491" y="1723250"/>
                <a:ext cx="397866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4" h="19065" extrusionOk="0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45" name="Google Shape;1545;p74"/>
          <p:cNvSpPr txBox="1"/>
          <p:nvPr/>
        </p:nvSpPr>
        <p:spPr>
          <a:xfrm>
            <a:off x="-389616" y="4733698"/>
            <a:ext cx="3309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PROF. DIANE MARLI LEMES PEREIRA</a:t>
            </a:r>
            <a:endParaRPr sz="12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4" name="Google Shape;9454;p9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66"/>
          <p:cNvSpPr/>
          <p:nvPr/>
        </p:nvSpPr>
        <p:spPr>
          <a:xfrm rot="538241" flipH="1">
            <a:off x="6548917" y="1071444"/>
            <a:ext cx="5317472" cy="2743145"/>
          </a:xfrm>
          <a:custGeom>
            <a:avLst/>
            <a:gdLst/>
            <a:ahLst/>
            <a:cxnLst/>
            <a:rect l="l" t="t" r="r" b="b"/>
            <a:pathLst>
              <a:path w="125867" h="97891" extrusionOk="0">
                <a:moveTo>
                  <a:pt x="60082" y="1"/>
                </a:moveTo>
                <a:cubicBezTo>
                  <a:pt x="36752" y="1"/>
                  <a:pt x="12844" y="7408"/>
                  <a:pt x="8816" y="20204"/>
                </a:cubicBezTo>
                <a:cubicBezTo>
                  <a:pt x="0" y="48281"/>
                  <a:pt x="35688" y="97891"/>
                  <a:pt x="74611" y="97891"/>
                </a:cubicBezTo>
                <a:cubicBezTo>
                  <a:pt x="76336" y="97891"/>
                  <a:pt x="78067" y="97793"/>
                  <a:pt x="79800" y="97592"/>
                </a:cubicBezTo>
                <a:cubicBezTo>
                  <a:pt x="105852" y="94590"/>
                  <a:pt x="125866" y="50492"/>
                  <a:pt x="105285" y="16468"/>
                </a:cubicBezTo>
                <a:cubicBezTo>
                  <a:pt x="98416" y="5105"/>
                  <a:pt x="79448" y="1"/>
                  <a:pt x="600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66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ONDE  </a:t>
            </a:r>
            <a:r>
              <a:rPr lang="en" dirty="0">
                <a:solidFill>
                  <a:schemeClr val="dk2"/>
                </a:solidFill>
              </a:rPr>
              <a:t>ESTÃO </a:t>
            </a:r>
            <a:r>
              <a:rPr lang="en" dirty="0">
                <a:solidFill>
                  <a:schemeClr val="lt2"/>
                </a:solidFill>
              </a:rPr>
              <a:t>OS </a:t>
            </a:r>
            <a:r>
              <a:rPr lang="en" dirty="0">
                <a:solidFill>
                  <a:schemeClr val="accent1"/>
                </a:solidFill>
              </a:rPr>
              <a:t>MEUS </a:t>
            </a:r>
            <a:r>
              <a:rPr lang="en" dirty="0"/>
              <a:t>OVOS </a:t>
            </a:r>
            <a:r>
              <a:rPr lang="en" dirty="0">
                <a:solidFill>
                  <a:schemeClr val="accent3"/>
                </a:solidFill>
              </a:rPr>
              <a:t>!!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1350" name="Google Shape;1350;p66"/>
          <p:cNvGrpSpPr/>
          <p:nvPr/>
        </p:nvGrpSpPr>
        <p:grpSpPr>
          <a:xfrm>
            <a:off x="5330143" y="1159798"/>
            <a:ext cx="7389886" cy="3347315"/>
            <a:chOff x="5928437" y="1183861"/>
            <a:chExt cx="6128109" cy="2775781"/>
          </a:xfrm>
        </p:grpSpPr>
        <p:grpSp>
          <p:nvGrpSpPr>
            <p:cNvPr id="1351" name="Google Shape;1351;p66"/>
            <p:cNvGrpSpPr/>
            <p:nvPr/>
          </p:nvGrpSpPr>
          <p:grpSpPr>
            <a:xfrm>
              <a:off x="6005017" y="1355731"/>
              <a:ext cx="4443960" cy="1291857"/>
              <a:chOff x="6005017" y="1355731"/>
              <a:chExt cx="4443960" cy="1291857"/>
            </a:xfrm>
          </p:grpSpPr>
          <p:sp>
            <p:nvSpPr>
              <p:cNvPr id="1352" name="Google Shape;1352;p66"/>
              <p:cNvSpPr/>
              <p:nvPr/>
            </p:nvSpPr>
            <p:spPr>
              <a:xfrm>
                <a:off x="9515005" y="1480853"/>
                <a:ext cx="269939" cy="245642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829" extrusionOk="0">
                    <a:moveTo>
                      <a:pt x="1687" y="0"/>
                    </a:moveTo>
                    <a:cubicBezTo>
                      <a:pt x="1421" y="0"/>
                      <a:pt x="1119" y="136"/>
                      <a:pt x="791" y="458"/>
                    </a:cubicBezTo>
                    <a:cubicBezTo>
                      <a:pt x="517" y="701"/>
                      <a:pt x="152" y="1370"/>
                      <a:pt x="0" y="1886"/>
                    </a:cubicBezTo>
                    <a:cubicBezTo>
                      <a:pt x="912" y="2160"/>
                      <a:pt x="1824" y="2494"/>
                      <a:pt x="2706" y="2829"/>
                    </a:cubicBezTo>
                    <a:cubicBezTo>
                      <a:pt x="3108" y="1691"/>
                      <a:pt x="2625" y="0"/>
                      <a:pt x="1687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66"/>
              <p:cNvSpPr/>
              <p:nvPr/>
            </p:nvSpPr>
            <p:spPr>
              <a:xfrm>
                <a:off x="9169267" y="1383256"/>
                <a:ext cx="262732" cy="232357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2676" extrusionOk="0">
                    <a:moveTo>
                      <a:pt x="1504" y="0"/>
                    </a:moveTo>
                    <a:cubicBezTo>
                      <a:pt x="1218" y="0"/>
                      <a:pt x="911" y="169"/>
                      <a:pt x="608" y="579"/>
                    </a:cubicBezTo>
                    <a:cubicBezTo>
                      <a:pt x="365" y="883"/>
                      <a:pt x="61" y="1521"/>
                      <a:pt x="0" y="2098"/>
                    </a:cubicBezTo>
                    <a:cubicBezTo>
                      <a:pt x="912" y="2220"/>
                      <a:pt x="1855" y="2402"/>
                      <a:pt x="2797" y="2676"/>
                    </a:cubicBezTo>
                    <a:cubicBezTo>
                      <a:pt x="3025" y="1535"/>
                      <a:pt x="2363" y="0"/>
                      <a:pt x="1504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66"/>
              <p:cNvSpPr/>
              <p:nvPr/>
            </p:nvSpPr>
            <p:spPr>
              <a:xfrm>
                <a:off x="8815629" y="1355731"/>
                <a:ext cx="253442" cy="209781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416" extrusionOk="0">
                    <a:moveTo>
                      <a:pt x="1259" y="0"/>
                    </a:moveTo>
                    <a:cubicBezTo>
                      <a:pt x="924" y="0"/>
                      <a:pt x="595" y="214"/>
                      <a:pt x="335" y="744"/>
                    </a:cubicBezTo>
                    <a:cubicBezTo>
                      <a:pt x="152" y="1139"/>
                      <a:pt x="0" y="1838"/>
                      <a:pt x="61" y="2415"/>
                    </a:cubicBezTo>
                    <a:cubicBezTo>
                      <a:pt x="691" y="2315"/>
                      <a:pt x="1383" y="2256"/>
                      <a:pt x="2103" y="2256"/>
                    </a:cubicBezTo>
                    <a:cubicBezTo>
                      <a:pt x="2252" y="2256"/>
                      <a:pt x="2402" y="2258"/>
                      <a:pt x="2554" y="2263"/>
                    </a:cubicBezTo>
                    <a:cubicBezTo>
                      <a:pt x="2645" y="2263"/>
                      <a:pt x="2797" y="2263"/>
                      <a:pt x="2918" y="2294"/>
                    </a:cubicBezTo>
                    <a:cubicBezTo>
                      <a:pt x="2897" y="1223"/>
                      <a:pt x="2060" y="0"/>
                      <a:pt x="1259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66"/>
              <p:cNvSpPr/>
              <p:nvPr/>
            </p:nvSpPr>
            <p:spPr>
              <a:xfrm>
                <a:off x="8446189" y="1449507"/>
                <a:ext cx="263948" cy="22949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43" extrusionOk="0">
                    <a:moveTo>
                      <a:pt x="921" y="0"/>
                    </a:moveTo>
                    <a:cubicBezTo>
                      <a:pt x="418" y="0"/>
                      <a:pt x="24" y="326"/>
                      <a:pt x="0" y="1153"/>
                    </a:cubicBezTo>
                    <a:cubicBezTo>
                      <a:pt x="0" y="1518"/>
                      <a:pt x="122" y="2126"/>
                      <a:pt x="334" y="2642"/>
                    </a:cubicBezTo>
                    <a:cubicBezTo>
                      <a:pt x="1185" y="2217"/>
                      <a:pt x="2097" y="1822"/>
                      <a:pt x="3040" y="1609"/>
                    </a:cubicBezTo>
                    <a:cubicBezTo>
                      <a:pt x="2675" y="734"/>
                      <a:pt x="1675" y="0"/>
                      <a:pt x="921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66"/>
              <p:cNvSpPr/>
              <p:nvPr/>
            </p:nvSpPr>
            <p:spPr>
              <a:xfrm>
                <a:off x="8094374" y="1643833"/>
                <a:ext cx="275322" cy="238348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745" extrusionOk="0">
                    <a:moveTo>
                      <a:pt x="1112" y="0"/>
                    </a:moveTo>
                    <a:cubicBezTo>
                      <a:pt x="473" y="0"/>
                      <a:pt x="0" y="381"/>
                      <a:pt x="161" y="1347"/>
                    </a:cubicBezTo>
                    <a:cubicBezTo>
                      <a:pt x="253" y="1711"/>
                      <a:pt x="465" y="2319"/>
                      <a:pt x="800" y="2745"/>
                    </a:cubicBezTo>
                    <a:cubicBezTo>
                      <a:pt x="1560" y="2137"/>
                      <a:pt x="2319" y="1620"/>
                      <a:pt x="3171" y="1073"/>
                    </a:cubicBezTo>
                    <a:cubicBezTo>
                      <a:pt x="2682" y="443"/>
                      <a:pt x="1801" y="0"/>
                      <a:pt x="1112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66"/>
              <p:cNvSpPr/>
              <p:nvPr/>
            </p:nvSpPr>
            <p:spPr>
              <a:xfrm>
                <a:off x="7806462" y="1872630"/>
                <a:ext cx="257089" cy="255020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2937" extrusionOk="0">
                    <a:moveTo>
                      <a:pt x="1026" y="1"/>
                    </a:moveTo>
                    <a:cubicBezTo>
                      <a:pt x="444" y="1"/>
                      <a:pt x="1" y="355"/>
                      <a:pt x="73" y="1265"/>
                    </a:cubicBezTo>
                    <a:cubicBezTo>
                      <a:pt x="103" y="1721"/>
                      <a:pt x="407" y="2511"/>
                      <a:pt x="803" y="2937"/>
                    </a:cubicBezTo>
                    <a:cubicBezTo>
                      <a:pt x="1502" y="2329"/>
                      <a:pt x="2231" y="1660"/>
                      <a:pt x="2961" y="1022"/>
                    </a:cubicBezTo>
                    <a:cubicBezTo>
                      <a:pt x="2482" y="432"/>
                      <a:pt x="1669" y="1"/>
                      <a:pt x="1026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66"/>
              <p:cNvSpPr/>
              <p:nvPr/>
            </p:nvSpPr>
            <p:spPr>
              <a:xfrm>
                <a:off x="7517509" y="2127737"/>
                <a:ext cx="253095" cy="245382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826" extrusionOk="0">
                    <a:moveTo>
                      <a:pt x="976" y="1"/>
                    </a:moveTo>
                    <a:cubicBezTo>
                      <a:pt x="420" y="1"/>
                      <a:pt x="1" y="352"/>
                      <a:pt x="58" y="1245"/>
                    </a:cubicBezTo>
                    <a:cubicBezTo>
                      <a:pt x="88" y="1670"/>
                      <a:pt x="331" y="2370"/>
                      <a:pt x="635" y="2826"/>
                    </a:cubicBezTo>
                    <a:cubicBezTo>
                      <a:pt x="1395" y="2309"/>
                      <a:pt x="2155" y="1701"/>
                      <a:pt x="2915" y="1093"/>
                    </a:cubicBezTo>
                    <a:cubicBezTo>
                      <a:pt x="2428" y="460"/>
                      <a:pt x="1613" y="1"/>
                      <a:pt x="976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66"/>
              <p:cNvSpPr/>
              <p:nvPr/>
            </p:nvSpPr>
            <p:spPr>
              <a:xfrm>
                <a:off x="7179412" y="2305651"/>
                <a:ext cx="263948" cy="24425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813" extrusionOk="0">
                    <a:moveTo>
                      <a:pt x="940" y="1"/>
                    </a:moveTo>
                    <a:cubicBezTo>
                      <a:pt x="474" y="1"/>
                      <a:pt x="100" y="305"/>
                      <a:pt x="31" y="1080"/>
                    </a:cubicBezTo>
                    <a:cubicBezTo>
                      <a:pt x="0" y="1506"/>
                      <a:pt x="91" y="2266"/>
                      <a:pt x="365" y="2813"/>
                    </a:cubicBezTo>
                    <a:cubicBezTo>
                      <a:pt x="760" y="2691"/>
                      <a:pt x="1094" y="2570"/>
                      <a:pt x="1489" y="2418"/>
                    </a:cubicBezTo>
                    <a:cubicBezTo>
                      <a:pt x="2006" y="2235"/>
                      <a:pt x="2493" y="1962"/>
                      <a:pt x="3040" y="1688"/>
                    </a:cubicBezTo>
                    <a:cubicBezTo>
                      <a:pt x="2701" y="804"/>
                      <a:pt x="1698" y="1"/>
                      <a:pt x="940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66"/>
              <p:cNvSpPr/>
              <p:nvPr/>
            </p:nvSpPr>
            <p:spPr>
              <a:xfrm>
                <a:off x="6788786" y="2405245"/>
                <a:ext cx="258738" cy="223848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578" extrusionOk="0">
                    <a:moveTo>
                      <a:pt x="1296" y="0"/>
                    </a:moveTo>
                    <a:cubicBezTo>
                      <a:pt x="954" y="0"/>
                      <a:pt x="621" y="225"/>
                      <a:pt x="365" y="785"/>
                    </a:cubicBezTo>
                    <a:cubicBezTo>
                      <a:pt x="153" y="1149"/>
                      <a:pt x="1" y="2000"/>
                      <a:pt x="122" y="2578"/>
                    </a:cubicBezTo>
                    <a:cubicBezTo>
                      <a:pt x="1064" y="2456"/>
                      <a:pt x="2037" y="2335"/>
                      <a:pt x="2979" y="2122"/>
                    </a:cubicBezTo>
                    <a:cubicBezTo>
                      <a:pt x="2854" y="1097"/>
                      <a:pt x="2052" y="0"/>
                      <a:pt x="1296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66"/>
              <p:cNvSpPr/>
              <p:nvPr/>
            </p:nvSpPr>
            <p:spPr>
              <a:xfrm>
                <a:off x="6387655" y="2432597"/>
                <a:ext cx="255265" cy="214991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476" extrusionOk="0">
                    <a:moveTo>
                      <a:pt x="1329" y="0"/>
                    </a:moveTo>
                    <a:cubicBezTo>
                      <a:pt x="995" y="0"/>
                      <a:pt x="656" y="215"/>
                      <a:pt x="365" y="743"/>
                    </a:cubicBezTo>
                    <a:cubicBezTo>
                      <a:pt x="183" y="1108"/>
                      <a:pt x="0" y="1898"/>
                      <a:pt x="31" y="2476"/>
                    </a:cubicBezTo>
                    <a:cubicBezTo>
                      <a:pt x="943" y="2476"/>
                      <a:pt x="1885" y="2476"/>
                      <a:pt x="2918" y="2415"/>
                    </a:cubicBezTo>
                    <a:cubicBezTo>
                      <a:pt x="2940" y="1292"/>
                      <a:pt x="2149" y="0"/>
                      <a:pt x="1329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66"/>
              <p:cNvSpPr/>
              <p:nvPr/>
            </p:nvSpPr>
            <p:spPr>
              <a:xfrm>
                <a:off x="6005017" y="2428602"/>
                <a:ext cx="257783" cy="21638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92" extrusionOk="0">
                    <a:moveTo>
                      <a:pt x="1407" y="1"/>
                    </a:moveTo>
                    <a:cubicBezTo>
                      <a:pt x="1101" y="1"/>
                      <a:pt x="782" y="186"/>
                      <a:pt x="486" y="637"/>
                    </a:cubicBezTo>
                    <a:cubicBezTo>
                      <a:pt x="274" y="971"/>
                      <a:pt x="0" y="1701"/>
                      <a:pt x="0" y="2248"/>
                    </a:cubicBezTo>
                    <a:cubicBezTo>
                      <a:pt x="638" y="2339"/>
                      <a:pt x="1672" y="2400"/>
                      <a:pt x="2857" y="2491"/>
                    </a:cubicBezTo>
                    <a:cubicBezTo>
                      <a:pt x="2968" y="1359"/>
                      <a:pt x="2236" y="1"/>
                      <a:pt x="1407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66"/>
              <p:cNvSpPr/>
              <p:nvPr/>
            </p:nvSpPr>
            <p:spPr>
              <a:xfrm>
                <a:off x="10180427" y="1826851"/>
                <a:ext cx="268550" cy="25137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2895" extrusionOk="0">
                    <a:moveTo>
                      <a:pt x="1847" y="0"/>
                    </a:moveTo>
                    <a:cubicBezTo>
                      <a:pt x="1624" y="0"/>
                      <a:pt x="1363" y="85"/>
                      <a:pt x="1064" y="281"/>
                    </a:cubicBezTo>
                    <a:cubicBezTo>
                      <a:pt x="730" y="493"/>
                      <a:pt x="274" y="1010"/>
                      <a:pt x="1" y="1496"/>
                    </a:cubicBezTo>
                    <a:cubicBezTo>
                      <a:pt x="912" y="1952"/>
                      <a:pt x="1733" y="2439"/>
                      <a:pt x="2493" y="2895"/>
                    </a:cubicBezTo>
                    <a:cubicBezTo>
                      <a:pt x="3092" y="1796"/>
                      <a:pt x="2871" y="0"/>
                      <a:pt x="1847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66"/>
              <p:cNvSpPr/>
              <p:nvPr/>
            </p:nvSpPr>
            <p:spPr>
              <a:xfrm>
                <a:off x="9839987" y="1643813"/>
                <a:ext cx="276104" cy="257625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967" extrusionOk="0">
                    <a:moveTo>
                      <a:pt x="1819" y="1"/>
                    </a:moveTo>
                    <a:cubicBezTo>
                      <a:pt x="1573" y="1"/>
                      <a:pt x="1290" y="115"/>
                      <a:pt x="973" y="383"/>
                    </a:cubicBezTo>
                    <a:cubicBezTo>
                      <a:pt x="669" y="626"/>
                      <a:pt x="244" y="1203"/>
                      <a:pt x="1" y="1750"/>
                    </a:cubicBezTo>
                    <a:cubicBezTo>
                      <a:pt x="912" y="2115"/>
                      <a:pt x="1794" y="2541"/>
                      <a:pt x="2645" y="2966"/>
                    </a:cubicBezTo>
                    <a:cubicBezTo>
                      <a:pt x="3180" y="1824"/>
                      <a:pt x="2801" y="1"/>
                      <a:pt x="1819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5" name="Google Shape;1365;p66"/>
            <p:cNvSpPr/>
            <p:nvPr/>
          </p:nvSpPr>
          <p:spPr>
            <a:xfrm>
              <a:off x="5928437" y="1531355"/>
              <a:ext cx="5022305" cy="1912778"/>
            </a:xfrm>
            <a:custGeom>
              <a:avLst/>
              <a:gdLst/>
              <a:ahLst/>
              <a:cxnLst/>
              <a:rect l="l" t="t" r="r" b="b"/>
              <a:pathLst>
                <a:path w="57844" h="22029" extrusionOk="0">
                  <a:moveTo>
                    <a:pt x="35272" y="0"/>
                  </a:moveTo>
                  <a:cubicBezTo>
                    <a:pt x="26611" y="0"/>
                    <a:pt x="22451" y="8633"/>
                    <a:pt x="15897" y="11105"/>
                  </a:cubicBezTo>
                  <a:cubicBezTo>
                    <a:pt x="12720" y="12324"/>
                    <a:pt x="8955" y="12642"/>
                    <a:pt x="5886" y="12642"/>
                  </a:cubicBezTo>
                  <a:cubicBezTo>
                    <a:pt x="2525" y="12642"/>
                    <a:pt x="1" y="12260"/>
                    <a:pt x="1" y="12260"/>
                  </a:cubicBezTo>
                  <a:lnTo>
                    <a:pt x="1" y="12260"/>
                  </a:lnTo>
                  <a:cubicBezTo>
                    <a:pt x="1" y="12260"/>
                    <a:pt x="3010" y="16972"/>
                    <a:pt x="16536" y="19221"/>
                  </a:cubicBezTo>
                  <a:cubicBezTo>
                    <a:pt x="26308" y="20822"/>
                    <a:pt x="31160" y="22028"/>
                    <a:pt x="37040" y="22028"/>
                  </a:cubicBezTo>
                  <a:cubicBezTo>
                    <a:pt x="38640" y="22028"/>
                    <a:pt x="40317" y="21939"/>
                    <a:pt x="42190" y="21744"/>
                  </a:cubicBezTo>
                  <a:cubicBezTo>
                    <a:pt x="50913" y="20801"/>
                    <a:pt x="53527" y="18461"/>
                    <a:pt x="55716" y="15938"/>
                  </a:cubicBezTo>
                  <a:cubicBezTo>
                    <a:pt x="57844" y="13324"/>
                    <a:pt x="56354" y="8826"/>
                    <a:pt x="56354" y="8826"/>
                  </a:cubicBezTo>
                  <a:cubicBezTo>
                    <a:pt x="56354" y="8826"/>
                    <a:pt x="44804" y="406"/>
                    <a:pt x="35807" y="11"/>
                  </a:cubicBezTo>
                  <a:cubicBezTo>
                    <a:pt x="35627" y="4"/>
                    <a:pt x="35449" y="0"/>
                    <a:pt x="35272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0127294" y="2046952"/>
              <a:ext cx="736363" cy="1076171"/>
            </a:xfrm>
            <a:custGeom>
              <a:avLst/>
              <a:gdLst/>
              <a:ahLst/>
              <a:cxnLst/>
              <a:rect l="l" t="t" r="r" b="b"/>
              <a:pathLst>
                <a:path w="8481" h="12394" extrusionOk="0">
                  <a:moveTo>
                    <a:pt x="3587" y="0"/>
                  </a:moveTo>
                  <a:lnTo>
                    <a:pt x="3587" y="0"/>
                  </a:lnTo>
                  <a:cubicBezTo>
                    <a:pt x="3648" y="1520"/>
                    <a:pt x="5593" y="2644"/>
                    <a:pt x="5745" y="2705"/>
                  </a:cubicBezTo>
                  <a:cubicBezTo>
                    <a:pt x="5663" y="2673"/>
                    <a:pt x="4901" y="2282"/>
                    <a:pt x="4062" y="2282"/>
                  </a:cubicBezTo>
                  <a:cubicBezTo>
                    <a:pt x="3334" y="2282"/>
                    <a:pt x="2549" y="2575"/>
                    <a:pt x="2097" y="3647"/>
                  </a:cubicBezTo>
                  <a:cubicBezTo>
                    <a:pt x="1034" y="6322"/>
                    <a:pt x="5076" y="7234"/>
                    <a:pt x="5076" y="7234"/>
                  </a:cubicBezTo>
                  <a:cubicBezTo>
                    <a:pt x="5076" y="7234"/>
                    <a:pt x="3860" y="7386"/>
                    <a:pt x="3313" y="7538"/>
                  </a:cubicBezTo>
                  <a:cubicBezTo>
                    <a:pt x="2553" y="7720"/>
                    <a:pt x="0" y="8967"/>
                    <a:pt x="1885" y="11459"/>
                  </a:cubicBezTo>
                  <a:cubicBezTo>
                    <a:pt x="2400" y="12152"/>
                    <a:pt x="3108" y="12394"/>
                    <a:pt x="3834" y="12394"/>
                  </a:cubicBezTo>
                  <a:cubicBezTo>
                    <a:pt x="4222" y="12394"/>
                    <a:pt x="4614" y="12325"/>
                    <a:pt x="4985" y="12219"/>
                  </a:cubicBezTo>
                  <a:cubicBezTo>
                    <a:pt x="5775" y="11611"/>
                    <a:pt x="6383" y="10942"/>
                    <a:pt x="6991" y="10304"/>
                  </a:cubicBezTo>
                  <a:cubicBezTo>
                    <a:pt x="7265" y="9179"/>
                    <a:pt x="7751" y="7265"/>
                    <a:pt x="8481" y="5471"/>
                  </a:cubicBezTo>
                  <a:cubicBezTo>
                    <a:pt x="8359" y="4043"/>
                    <a:pt x="7994" y="2857"/>
                    <a:pt x="7994" y="2857"/>
                  </a:cubicBezTo>
                  <a:cubicBezTo>
                    <a:pt x="7994" y="2857"/>
                    <a:pt x="6231" y="1581"/>
                    <a:pt x="3587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6"/>
            <p:cNvSpPr/>
            <p:nvPr/>
          </p:nvSpPr>
          <p:spPr>
            <a:xfrm>
              <a:off x="9295945" y="3245119"/>
              <a:ext cx="625574" cy="552065"/>
            </a:xfrm>
            <a:custGeom>
              <a:avLst/>
              <a:gdLst/>
              <a:ahLst/>
              <a:cxnLst/>
              <a:rect l="l" t="t" r="r" b="b"/>
              <a:pathLst>
                <a:path w="7205" h="6358" extrusionOk="0">
                  <a:moveTo>
                    <a:pt x="5897" y="1"/>
                  </a:moveTo>
                  <a:lnTo>
                    <a:pt x="2402" y="153"/>
                  </a:lnTo>
                  <a:cubicBezTo>
                    <a:pt x="2402" y="153"/>
                    <a:pt x="0" y="5198"/>
                    <a:pt x="760" y="5867"/>
                  </a:cubicBezTo>
                  <a:cubicBezTo>
                    <a:pt x="1136" y="6183"/>
                    <a:pt x="2643" y="6357"/>
                    <a:pt x="4088" y="6357"/>
                  </a:cubicBezTo>
                  <a:cubicBezTo>
                    <a:pt x="5564" y="6357"/>
                    <a:pt x="6975" y="6175"/>
                    <a:pt x="7052" y="5776"/>
                  </a:cubicBezTo>
                  <a:cubicBezTo>
                    <a:pt x="7204" y="5016"/>
                    <a:pt x="5077" y="4560"/>
                    <a:pt x="4925" y="3618"/>
                  </a:cubicBezTo>
                  <a:cubicBezTo>
                    <a:pt x="4773" y="2615"/>
                    <a:pt x="5897" y="1"/>
                    <a:pt x="589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6"/>
            <p:cNvSpPr/>
            <p:nvPr/>
          </p:nvSpPr>
          <p:spPr>
            <a:xfrm>
              <a:off x="9398833" y="3245119"/>
              <a:ext cx="411811" cy="273862"/>
            </a:xfrm>
            <a:custGeom>
              <a:avLst/>
              <a:gdLst/>
              <a:ahLst/>
              <a:cxnLst/>
              <a:rect l="l" t="t" r="r" b="b"/>
              <a:pathLst>
                <a:path w="4743" h="3154" extrusionOk="0">
                  <a:moveTo>
                    <a:pt x="4743" y="1"/>
                  </a:moveTo>
                  <a:lnTo>
                    <a:pt x="1217" y="153"/>
                  </a:lnTo>
                  <a:cubicBezTo>
                    <a:pt x="1217" y="153"/>
                    <a:pt x="548" y="1642"/>
                    <a:pt x="1" y="3131"/>
                  </a:cubicBezTo>
                  <a:cubicBezTo>
                    <a:pt x="295" y="3146"/>
                    <a:pt x="593" y="3153"/>
                    <a:pt x="892" y="3153"/>
                  </a:cubicBezTo>
                  <a:cubicBezTo>
                    <a:pt x="1861" y="3153"/>
                    <a:pt x="2848" y="3074"/>
                    <a:pt x="3800" y="2888"/>
                  </a:cubicBezTo>
                  <a:cubicBezTo>
                    <a:pt x="4044" y="1703"/>
                    <a:pt x="4743" y="1"/>
                    <a:pt x="4743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8417102" y="3282108"/>
              <a:ext cx="583377" cy="616059"/>
            </a:xfrm>
            <a:custGeom>
              <a:avLst/>
              <a:gdLst/>
              <a:ahLst/>
              <a:cxnLst/>
              <a:rect l="l" t="t" r="r" b="b"/>
              <a:pathLst>
                <a:path w="6719" h="7095" extrusionOk="0">
                  <a:moveTo>
                    <a:pt x="4894" y="0"/>
                  </a:moveTo>
                  <a:lnTo>
                    <a:pt x="244" y="213"/>
                  </a:lnTo>
                  <a:cubicBezTo>
                    <a:pt x="244" y="213"/>
                    <a:pt x="1" y="4924"/>
                    <a:pt x="517" y="6140"/>
                  </a:cubicBezTo>
                  <a:cubicBezTo>
                    <a:pt x="855" y="6852"/>
                    <a:pt x="2526" y="7095"/>
                    <a:pt x="3970" y="7095"/>
                  </a:cubicBezTo>
                  <a:cubicBezTo>
                    <a:pt x="4992" y="7095"/>
                    <a:pt x="5901" y="6973"/>
                    <a:pt x="6141" y="6809"/>
                  </a:cubicBezTo>
                  <a:cubicBezTo>
                    <a:pt x="6718" y="6383"/>
                    <a:pt x="4925" y="5745"/>
                    <a:pt x="4469" y="4620"/>
                  </a:cubicBezTo>
                  <a:cubicBezTo>
                    <a:pt x="3983" y="3496"/>
                    <a:pt x="4894" y="0"/>
                    <a:pt x="4894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6"/>
            <p:cNvSpPr/>
            <p:nvPr/>
          </p:nvSpPr>
          <p:spPr>
            <a:xfrm>
              <a:off x="8432991" y="3279417"/>
              <a:ext cx="409119" cy="238001"/>
            </a:xfrm>
            <a:custGeom>
              <a:avLst/>
              <a:gdLst/>
              <a:ahLst/>
              <a:cxnLst/>
              <a:rect l="l" t="t" r="r" b="b"/>
              <a:pathLst>
                <a:path w="4712" h="2741" extrusionOk="0">
                  <a:moveTo>
                    <a:pt x="4711" y="1"/>
                  </a:moveTo>
                  <a:lnTo>
                    <a:pt x="61" y="244"/>
                  </a:lnTo>
                  <a:cubicBezTo>
                    <a:pt x="61" y="244"/>
                    <a:pt x="30" y="1156"/>
                    <a:pt x="0" y="2280"/>
                  </a:cubicBezTo>
                  <a:cubicBezTo>
                    <a:pt x="1254" y="2587"/>
                    <a:pt x="2533" y="2740"/>
                    <a:pt x="3862" y="2740"/>
                  </a:cubicBezTo>
                  <a:cubicBezTo>
                    <a:pt x="3982" y="2740"/>
                    <a:pt x="4103" y="2739"/>
                    <a:pt x="4225" y="2736"/>
                  </a:cubicBezTo>
                  <a:cubicBezTo>
                    <a:pt x="4377" y="1399"/>
                    <a:pt x="4711" y="1"/>
                    <a:pt x="4711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6"/>
            <p:cNvSpPr/>
            <p:nvPr/>
          </p:nvSpPr>
          <p:spPr>
            <a:xfrm>
              <a:off x="10676202" y="2223738"/>
              <a:ext cx="1227271" cy="1042568"/>
            </a:xfrm>
            <a:custGeom>
              <a:avLst/>
              <a:gdLst/>
              <a:ahLst/>
              <a:cxnLst/>
              <a:rect l="l" t="t" r="r" b="b"/>
              <a:pathLst>
                <a:path w="14135" h="12007" extrusionOk="0">
                  <a:moveTo>
                    <a:pt x="5137" y="1"/>
                  </a:moveTo>
                  <a:cubicBezTo>
                    <a:pt x="5137" y="1"/>
                    <a:pt x="2128" y="852"/>
                    <a:pt x="1216" y="2888"/>
                  </a:cubicBezTo>
                  <a:cubicBezTo>
                    <a:pt x="274" y="4925"/>
                    <a:pt x="0" y="8116"/>
                    <a:pt x="821" y="9271"/>
                  </a:cubicBezTo>
                  <a:cubicBezTo>
                    <a:pt x="1672" y="10396"/>
                    <a:pt x="2797" y="11034"/>
                    <a:pt x="5046" y="11429"/>
                  </a:cubicBezTo>
                  <a:cubicBezTo>
                    <a:pt x="5478" y="11499"/>
                    <a:pt x="5883" y="11528"/>
                    <a:pt x="6269" y="11528"/>
                  </a:cubicBezTo>
                  <a:cubicBezTo>
                    <a:pt x="7892" y="11528"/>
                    <a:pt x="9171" y="11022"/>
                    <a:pt x="10669" y="10973"/>
                  </a:cubicBezTo>
                  <a:cubicBezTo>
                    <a:pt x="10762" y="10967"/>
                    <a:pt x="10852" y="10964"/>
                    <a:pt x="10938" y="10964"/>
                  </a:cubicBezTo>
                  <a:cubicBezTo>
                    <a:pt x="12580" y="10964"/>
                    <a:pt x="13101" y="12007"/>
                    <a:pt x="13101" y="12007"/>
                  </a:cubicBezTo>
                  <a:cubicBezTo>
                    <a:pt x="13101" y="12007"/>
                    <a:pt x="14134" y="10517"/>
                    <a:pt x="14043" y="8359"/>
                  </a:cubicBezTo>
                  <a:cubicBezTo>
                    <a:pt x="13952" y="6171"/>
                    <a:pt x="12341" y="5472"/>
                    <a:pt x="9545" y="3952"/>
                  </a:cubicBezTo>
                  <a:cubicBezTo>
                    <a:pt x="6718" y="2432"/>
                    <a:pt x="5137" y="1"/>
                    <a:pt x="513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6"/>
            <p:cNvSpPr/>
            <p:nvPr/>
          </p:nvSpPr>
          <p:spPr>
            <a:xfrm>
              <a:off x="10227577" y="1183861"/>
              <a:ext cx="968620" cy="1995701"/>
            </a:xfrm>
            <a:custGeom>
              <a:avLst/>
              <a:gdLst/>
              <a:ahLst/>
              <a:cxnLst/>
              <a:rect l="l" t="t" r="r" b="b"/>
              <a:pathLst>
                <a:path w="11156" h="22984" extrusionOk="0">
                  <a:moveTo>
                    <a:pt x="8329" y="1"/>
                  </a:moveTo>
                  <a:cubicBezTo>
                    <a:pt x="8328" y="1"/>
                    <a:pt x="7173" y="335"/>
                    <a:pt x="6353" y="3527"/>
                  </a:cubicBezTo>
                  <a:cubicBezTo>
                    <a:pt x="5471" y="6688"/>
                    <a:pt x="6961" y="9150"/>
                    <a:pt x="6961" y="9150"/>
                  </a:cubicBezTo>
                  <a:cubicBezTo>
                    <a:pt x="6961" y="9150"/>
                    <a:pt x="6237" y="8401"/>
                    <a:pt x="5366" y="8401"/>
                  </a:cubicBezTo>
                  <a:cubicBezTo>
                    <a:pt x="4866" y="8401"/>
                    <a:pt x="4318" y="8648"/>
                    <a:pt x="3830" y="9423"/>
                  </a:cubicBezTo>
                  <a:cubicBezTo>
                    <a:pt x="2485" y="11545"/>
                    <a:pt x="5578" y="13227"/>
                    <a:pt x="5681" y="13282"/>
                  </a:cubicBezTo>
                  <a:lnTo>
                    <a:pt x="5681" y="13282"/>
                  </a:lnTo>
                  <a:cubicBezTo>
                    <a:pt x="5631" y="13255"/>
                    <a:pt x="4874" y="12862"/>
                    <a:pt x="4029" y="12862"/>
                  </a:cubicBezTo>
                  <a:cubicBezTo>
                    <a:pt x="3295" y="12862"/>
                    <a:pt x="2495" y="13160"/>
                    <a:pt x="2037" y="14256"/>
                  </a:cubicBezTo>
                  <a:cubicBezTo>
                    <a:pt x="973" y="16901"/>
                    <a:pt x="5015" y="17812"/>
                    <a:pt x="5015" y="17812"/>
                  </a:cubicBezTo>
                  <a:cubicBezTo>
                    <a:pt x="5015" y="17812"/>
                    <a:pt x="3800" y="17964"/>
                    <a:pt x="3252" y="18116"/>
                  </a:cubicBezTo>
                  <a:cubicBezTo>
                    <a:pt x="2493" y="18360"/>
                    <a:pt x="0" y="19575"/>
                    <a:pt x="1824" y="22037"/>
                  </a:cubicBezTo>
                  <a:cubicBezTo>
                    <a:pt x="2351" y="22747"/>
                    <a:pt x="3067" y="22983"/>
                    <a:pt x="3787" y="22983"/>
                  </a:cubicBezTo>
                  <a:cubicBezTo>
                    <a:pt x="5228" y="22983"/>
                    <a:pt x="6687" y="22037"/>
                    <a:pt x="6687" y="22037"/>
                  </a:cubicBezTo>
                  <a:cubicBezTo>
                    <a:pt x="6687" y="22037"/>
                    <a:pt x="7295" y="18876"/>
                    <a:pt x="8420" y="16080"/>
                  </a:cubicBezTo>
                  <a:cubicBezTo>
                    <a:pt x="9575" y="13253"/>
                    <a:pt x="11155" y="12980"/>
                    <a:pt x="11155" y="12980"/>
                  </a:cubicBezTo>
                  <a:cubicBezTo>
                    <a:pt x="11155" y="12980"/>
                    <a:pt x="10395" y="11217"/>
                    <a:pt x="9301" y="8086"/>
                  </a:cubicBezTo>
                  <a:cubicBezTo>
                    <a:pt x="8207" y="4986"/>
                    <a:pt x="8329" y="1"/>
                    <a:pt x="8329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6"/>
            <p:cNvSpPr/>
            <p:nvPr/>
          </p:nvSpPr>
          <p:spPr>
            <a:xfrm>
              <a:off x="11064136" y="2128572"/>
              <a:ext cx="992410" cy="425380"/>
            </a:xfrm>
            <a:custGeom>
              <a:avLst/>
              <a:gdLst/>
              <a:ahLst/>
              <a:cxnLst/>
              <a:rect l="l" t="t" r="r" b="b"/>
              <a:pathLst>
                <a:path w="11430" h="4899" extrusionOk="0">
                  <a:moveTo>
                    <a:pt x="7972" y="1"/>
                  </a:moveTo>
                  <a:cubicBezTo>
                    <a:pt x="7511" y="1"/>
                    <a:pt x="7055" y="23"/>
                    <a:pt x="6657" y="63"/>
                  </a:cubicBezTo>
                  <a:cubicBezTo>
                    <a:pt x="4955" y="185"/>
                    <a:pt x="2128" y="1249"/>
                    <a:pt x="608" y="3133"/>
                  </a:cubicBezTo>
                  <a:cubicBezTo>
                    <a:pt x="1" y="3863"/>
                    <a:pt x="669" y="4774"/>
                    <a:pt x="1308" y="4896"/>
                  </a:cubicBezTo>
                  <a:cubicBezTo>
                    <a:pt x="1325" y="4898"/>
                    <a:pt x="1342" y="4898"/>
                    <a:pt x="1360" y="4898"/>
                  </a:cubicBezTo>
                  <a:cubicBezTo>
                    <a:pt x="1996" y="4898"/>
                    <a:pt x="2902" y="3852"/>
                    <a:pt x="3405" y="3467"/>
                  </a:cubicBezTo>
                  <a:cubicBezTo>
                    <a:pt x="5046" y="2312"/>
                    <a:pt x="6657" y="1492"/>
                    <a:pt x="8663" y="1036"/>
                  </a:cubicBezTo>
                  <a:cubicBezTo>
                    <a:pt x="9198" y="921"/>
                    <a:pt x="9890" y="818"/>
                    <a:pt x="10495" y="818"/>
                  </a:cubicBezTo>
                  <a:cubicBezTo>
                    <a:pt x="10853" y="818"/>
                    <a:pt x="11181" y="854"/>
                    <a:pt x="11429" y="945"/>
                  </a:cubicBezTo>
                  <a:cubicBezTo>
                    <a:pt x="11217" y="519"/>
                    <a:pt x="10122" y="215"/>
                    <a:pt x="9666" y="124"/>
                  </a:cubicBezTo>
                  <a:cubicBezTo>
                    <a:pt x="9170" y="38"/>
                    <a:pt x="8567" y="1"/>
                    <a:pt x="7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6"/>
            <p:cNvSpPr/>
            <p:nvPr/>
          </p:nvSpPr>
          <p:spPr>
            <a:xfrm>
              <a:off x="7042142" y="2611954"/>
              <a:ext cx="3114239" cy="829487"/>
            </a:xfrm>
            <a:custGeom>
              <a:avLst/>
              <a:gdLst/>
              <a:ahLst/>
              <a:cxnLst/>
              <a:rect l="l" t="t" r="r" b="b"/>
              <a:pathLst>
                <a:path w="35868" h="9553" extrusionOk="0">
                  <a:moveTo>
                    <a:pt x="27023" y="0"/>
                  </a:moveTo>
                  <a:cubicBezTo>
                    <a:pt x="24133" y="0"/>
                    <a:pt x="21017" y="816"/>
                    <a:pt x="18360" y="1548"/>
                  </a:cubicBezTo>
                  <a:cubicBezTo>
                    <a:pt x="12402" y="3463"/>
                    <a:pt x="6201" y="5165"/>
                    <a:pt x="1" y="6016"/>
                  </a:cubicBezTo>
                  <a:cubicBezTo>
                    <a:pt x="1156" y="6259"/>
                    <a:pt x="2371" y="6502"/>
                    <a:pt x="3709" y="6715"/>
                  </a:cubicBezTo>
                  <a:cubicBezTo>
                    <a:pt x="13462" y="8341"/>
                    <a:pt x="18327" y="9552"/>
                    <a:pt x="24203" y="9552"/>
                  </a:cubicBezTo>
                  <a:cubicBezTo>
                    <a:pt x="25799" y="9552"/>
                    <a:pt x="27469" y="9463"/>
                    <a:pt x="29332" y="9268"/>
                  </a:cubicBezTo>
                  <a:cubicBezTo>
                    <a:pt x="32068" y="8964"/>
                    <a:pt x="34196" y="8539"/>
                    <a:pt x="35867" y="8022"/>
                  </a:cubicBezTo>
                  <a:cubicBezTo>
                    <a:pt x="35715" y="6077"/>
                    <a:pt x="35229" y="4253"/>
                    <a:pt x="33831" y="2703"/>
                  </a:cubicBezTo>
                  <a:cubicBezTo>
                    <a:pt x="32093" y="676"/>
                    <a:pt x="29652" y="0"/>
                    <a:pt x="27023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6"/>
            <p:cNvSpPr/>
            <p:nvPr/>
          </p:nvSpPr>
          <p:spPr>
            <a:xfrm>
              <a:off x="7709826" y="2352072"/>
              <a:ext cx="1469166" cy="1605487"/>
            </a:xfrm>
            <a:custGeom>
              <a:avLst/>
              <a:gdLst/>
              <a:ahLst/>
              <a:cxnLst/>
              <a:rect l="l" t="t" r="r" b="b"/>
              <a:pathLst>
                <a:path w="16921" h="18490" extrusionOk="0">
                  <a:moveTo>
                    <a:pt x="11943" y="0"/>
                  </a:moveTo>
                  <a:cubicBezTo>
                    <a:pt x="9775" y="0"/>
                    <a:pt x="7387" y="743"/>
                    <a:pt x="5897" y="2930"/>
                  </a:cubicBezTo>
                  <a:cubicBezTo>
                    <a:pt x="5897" y="2930"/>
                    <a:pt x="6110" y="6304"/>
                    <a:pt x="4134" y="9465"/>
                  </a:cubicBezTo>
                  <a:cubicBezTo>
                    <a:pt x="2159" y="12596"/>
                    <a:pt x="1" y="14328"/>
                    <a:pt x="548" y="16304"/>
                  </a:cubicBezTo>
                  <a:cubicBezTo>
                    <a:pt x="950" y="17733"/>
                    <a:pt x="2925" y="18489"/>
                    <a:pt x="4344" y="18489"/>
                  </a:cubicBezTo>
                  <a:cubicBezTo>
                    <a:pt x="4857" y="18489"/>
                    <a:pt x="5297" y="18390"/>
                    <a:pt x="5563" y="18188"/>
                  </a:cubicBezTo>
                  <a:cubicBezTo>
                    <a:pt x="6536" y="17429"/>
                    <a:pt x="4894" y="15787"/>
                    <a:pt x="5958" y="14663"/>
                  </a:cubicBezTo>
                  <a:cubicBezTo>
                    <a:pt x="7022" y="13508"/>
                    <a:pt x="11034" y="12109"/>
                    <a:pt x="13496" y="9039"/>
                  </a:cubicBezTo>
                  <a:cubicBezTo>
                    <a:pt x="15958" y="5909"/>
                    <a:pt x="16809" y="3751"/>
                    <a:pt x="16870" y="2048"/>
                  </a:cubicBezTo>
                  <a:cubicBezTo>
                    <a:pt x="16920" y="1112"/>
                    <a:pt x="14596" y="0"/>
                    <a:pt x="11943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6"/>
            <p:cNvSpPr/>
            <p:nvPr/>
          </p:nvSpPr>
          <p:spPr>
            <a:xfrm>
              <a:off x="9673373" y="2674125"/>
              <a:ext cx="942225" cy="1143377"/>
            </a:xfrm>
            <a:custGeom>
              <a:avLst/>
              <a:gdLst/>
              <a:ahLst/>
              <a:cxnLst/>
              <a:rect l="l" t="t" r="r" b="b"/>
              <a:pathLst>
                <a:path w="10852" h="13168" extrusionOk="0">
                  <a:moveTo>
                    <a:pt x="3757" y="0"/>
                  </a:moveTo>
                  <a:cubicBezTo>
                    <a:pt x="3634" y="0"/>
                    <a:pt x="3507" y="14"/>
                    <a:pt x="3374" y="42"/>
                  </a:cubicBezTo>
                  <a:cubicBezTo>
                    <a:pt x="3374" y="42"/>
                    <a:pt x="0" y="1865"/>
                    <a:pt x="638" y="4905"/>
                  </a:cubicBezTo>
                  <a:cubicBezTo>
                    <a:pt x="1277" y="7944"/>
                    <a:pt x="3040" y="9555"/>
                    <a:pt x="3800" y="10954"/>
                  </a:cubicBezTo>
                  <a:cubicBezTo>
                    <a:pt x="4559" y="12352"/>
                    <a:pt x="4134" y="12929"/>
                    <a:pt x="5471" y="13112"/>
                  </a:cubicBezTo>
                  <a:cubicBezTo>
                    <a:pt x="5680" y="13150"/>
                    <a:pt x="5941" y="13168"/>
                    <a:pt x="6235" y="13168"/>
                  </a:cubicBezTo>
                  <a:cubicBezTo>
                    <a:pt x="7828" y="13168"/>
                    <a:pt x="10377" y="12640"/>
                    <a:pt x="10608" y="11896"/>
                  </a:cubicBezTo>
                  <a:cubicBezTo>
                    <a:pt x="10851" y="11075"/>
                    <a:pt x="8420" y="11258"/>
                    <a:pt x="7569" y="10011"/>
                  </a:cubicBezTo>
                  <a:cubicBezTo>
                    <a:pt x="6717" y="8735"/>
                    <a:pt x="6140" y="6273"/>
                    <a:pt x="6292" y="4874"/>
                  </a:cubicBezTo>
                  <a:cubicBezTo>
                    <a:pt x="6435" y="3585"/>
                    <a:pt x="5768" y="0"/>
                    <a:pt x="3757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6"/>
            <p:cNvSpPr/>
            <p:nvPr/>
          </p:nvSpPr>
          <p:spPr>
            <a:xfrm>
              <a:off x="11729216" y="2871576"/>
              <a:ext cx="119645" cy="141967"/>
            </a:xfrm>
            <a:custGeom>
              <a:avLst/>
              <a:gdLst/>
              <a:ahLst/>
              <a:cxnLst/>
              <a:rect l="l" t="t" r="r" b="b"/>
              <a:pathLst>
                <a:path w="1378" h="1635" extrusionOk="0">
                  <a:moveTo>
                    <a:pt x="695" y="1"/>
                  </a:moveTo>
                  <a:cubicBezTo>
                    <a:pt x="393" y="1"/>
                    <a:pt x="168" y="291"/>
                    <a:pt x="61" y="746"/>
                  </a:cubicBezTo>
                  <a:cubicBezTo>
                    <a:pt x="0" y="1081"/>
                    <a:pt x="0" y="1567"/>
                    <a:pt x="395" y="1628"/>
                  </a:cubicBezTo>
                  <a:cubicBezTo>
                    <a:pt x="421" y="1632"/>
                    <a:pt x="446" y="1634"/>
                    <a:pt x="470" y="1634"/>
                  </a:cubicBezTo>
                  <a:cubicBezTo>
                    <a:pt x="1115" y="1634"/>
                    <a:pt x="1378" y="134"/>
                    <a:pt x="821" y="17"/>
                  </a:cubicBezTo>
                  <a:cubicBezTo>
                    <a:pt x="778" y="6"/>
                    <a:pt x="736" y="1"/>
                    <a:pt x="695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6"/>
            <p:cNvSpPr/>
            <p:nvPr/>
          </p:nvSpPr>
          <p:spPr>
            <a:xfrm>
              <a:off x="11240999" y="2608915"/>
              <a:ext cx="227047" cy="145440"/>
            </a:xfrm>
            <a:custGeom>
              <a:avLst/>
              <a:gdLst/>
              <a:ahLst/>
              <a:cxnLst/>
              <a:rect l="l" t="t" r="r" b="b"/>
              <a:pathLst>
                <a:path w="2615" h="1675" extrusionOk="0">
                  <a:moveTo>
                    <a:pt x="1357" y="1"/>
                  </a:moveTo>
                  <a:cubicBezTo>
                    <a:pt x="717" y="1"/>
                    <a:pt x="148" y="393"/>
                    <a:pt x="30" y="1097"/>
                  </a:cubicBezTo>
                  <a:cubicBezTo>
                    <a:pt x="0" y="1248"/>
                    <a:pt x="61" y="1400"/>
                    <a:pt x="182" y="1492"/>
                  </a:cubicBezTo>
                  <a:cubicBezTo>
                    <a:pt x="198" y="1507"/>
                    <a:pt x="213" y="1514"/>
                    <a:pt x="232" y="1514"/>
                  </a:cubicBezTo>
                  <a:cubicBezTo>
                    <a:pt x="251" y="1514"/>
                    <a:pt x="274" y="1507"/>
                    <a:pt x="304" y="1492"/>
                  </a:cubicBezTo>
                  <a:cubicBezTo>
                    <a:pt x="320" y="1494"/>
                    <a:pt x="336" y="1496"/>
                    <a:pt x="351" y="1496"/>
                  </a:cubicBezTo>
                  <a:cubicBezTo>
                    <a:pt x="517" y="1496"/>
                    <a:pt x="671" y="1354"/>
                    <a:pt x="699" y="1188"/>
                  </a:cubicBezTo>
                  <a:cubicBezTo>
                    <a:pt x="758" y="1070"/>
                    <a:pt x="845" y="669"/>
                    <a:pt x="1316" y="669"/>
                  </a:cubicBezTo>
                  <a:cubicBezTo>
                    <a:pt x="1333" y="669"/>
                    <a:pt x="1350" y="670"/>
                    <a:pt x="1368" y="671"/>
                  </a:cubicBezTo>
                  <a:cubicBezTo>
                    <a:pt x="1854" y="732"/>
                    <a:pt x="1885" y="1188"/>
                    <a:pt x="1885" y="1279"/>
                  </a:cubicBezTo>
                  <a:cubicBezTo>
                    <a:pt x="1885" y="1522"/>
                    <a:pt x="2037" y="1674"/>
                    <a:pt x="2219" y="1674"/>
                  </a:cubicBezTo>
                  <a:cubicBezTo>
                    <a:pt x="2462" y="1674"/>
                    <a:pt x="2614" y="1522"/>
                    <a:pt x="2614" y="1340"/>
                  </a:cubicBezTo>
                  <a:cubicBezTo>
                    <a:pt x="2614" y="610"/>
                    <a:pt x="2128" y="63"/>
                    <a:pt x="1429" y="2"/>
                  </a:cubicBezTo>
                  <a:cubicBezTo>
                    <a:pt x="1405" y="1"/>
                    <a:pt x="1381" y="1"/>
                    <a:pt x="1357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6"/>
            <p:cNvSpPr/>
            <p:nvPr/>
          </p:nvSpPr>
          <p:spPr>
            <a:xfrm>
              <a:off x="11087926" y="2400610"/>
              <a:ext cx="274541" cy="162459"/>
            </a:xfrm>
            <a:custGeom>
              <a:avLst/>
              <a:gdLst/>
              <a:ahLst/>
              <a:cxnLst/>
              <a:rect l="l" t="t" r="r" b="b"/>
              <a:pathLst>
                <a:path w="3162" h="1871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83" y="122"/>
                    <a:pt x="91" y="304"/>
                    <a:pt x="31" y="486"/>
                  </a:cubicBezTo>
                  <a:cubicBezTo>
                    <a:pt x="0" y="730"/>
                    <a:pt x="31" y="942"/>
                    <a:pt x="122" y="1155"/>
                  </a:cubicBezTo>
                  <a:cubicBezTo>
                    <a:pt x="183" y="1368"/>
                    <a:pt x="334" y="1520"/>
                    <a:pt x="547" y="1672"/>
                  </a:cubicBezTo>
                  <a:cubicBezTo>
                    <a:pt x="696" y="1771"/>
                    <a:pt x="865" y="1870"/>
                    <a:pt x="1071" y="1870"/>
                  </a:cubicBezTo>
                  <a:cubicBezTo>
                    <a:pt x="1118" y="1870"/>
                    <a:pt x="1166" y="1865"/>
                    <a:pt x="1216" y="1854"/>
                  </a:cubicBezTo>
                  <a:cubicBezTo>
                    <a:pt x="1702" y="1763"/>
                    <a:pt x="2006" y="1459"/>
                    <a:pt x="2310" y="1185"/>
                  </a:cubicBezTo>
                  <a:cubicBezTo>
                    <a:pt x="2614" y="912"/>
                    <a:pt x="2888" y="608"/>
                    <a:pt x="3161" y="304"/>
                  </a:cubicBezTo>
                  <a:lnTo>
                    <a:pt x="3161" y="304"/>
                  </a:lnTo>
                  <a:cubicBezTo>
                    <a:pt x="2797" y="486"/>
                    <a:pt x="2462" y="760"/>
                    <a:pt x="2158" y="1003"/>
                  </a:cubicBezTo>
                  <a:cubicBezTo>
                    <a:pt x="1976" y="1094"/>
                    <a:pt x="1824" y="1216"/>
                    <a:pt x="1672" y="1337"/>
                  </a:cubicBezTo>
                  <a:cubicBezTo>
                    <a:pt x="1520" y="1459"/>
                    <a:pt x="1338" y="1520"/>
                    <a:pt x="1186" y="1550"/>
                  </a:cubicBezTo>
                  <a:cubicBezTo>
                    <a:pt x="1150" y="1564"/>
                    <a:pt x="1115" y="1570"/>
                    <a:pt x="1080" y="1570"/>
                  </a:cubicBezTo>
                  <a:cubicBezTo>
                    <a:pt x="963" y="1570"/>
                    <a:pt x="846" y="1506"/>
                    <a:pt x="730" y="1459"/>
                  </a:cubicBezTo>
                  <a:cubicBezTo>
                    <a:pt x="578" y="1337"/>
                    <a:pt x="456" y="1216"/>
                    <a:pt x="334" y="1064"/>
                  </a:cubicBezTo>
                  <a:cubicBezTo>
                    <a:pt x="152" y="760"/>
                    <a:pt x="152" y="334"/>
                    <a:pt x="334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6"/>
            <p:cNvSpPr/>
            <p:nvPr/>
          </p:nvSpPr>
          <p:spPr>
            <a:xfrm>
              <a:off x="7762616" y="3782683"/>
              <a:ext cx="356330" cy="176960"/>
            </a:xfrm>
            <a:custGeom>
              <a:avLst/>
              <a:gdLst/>
              <a:ahLst/>
              <a:cxnLst/>
              <a:rect l="l" t="t" r="r" b="b"/>
              <a:pathLst>
                <a:path w="4104" h="2038" extrusionOk="0">
                  <a:moveTo>
                    <a:pt x="197" y="0"/>
                  </a:moveTo>
                  <a:cubicBezTo>
                    <a:pt x="131" y="0"/>
                    <a:pt x="66" y="4"/>
                    <a:pt x="1" y="10"/>
                  </a:cubicBezTo>
                  <a:cubicBezTo>
                    <a:pt x="525" y="1362"/>
                    <a:pt x="2375" y="2038"/>
                    <a:pt x="3713" y="2038"/>
                  </a:cubicBezTo>
                  <a:cubicBezTo>
                    <a:pt x="3849" y="2038"/>
                    <a:pt x="3980" y="2030"/>
                    <a:pt x="4104" y="2016"/>
                  </a:cubicBezTo>
                  <a:cubicBezTo>
                    <a:pt x="4104" y="2016"/>
                    <a:pt x="4104" y="1986"/>
                    <a:pt x="4074" y="1986"/>
                  </a:cubicBezTo>
                  <a:cubicBezTo>
                    <a:pt x="3739" y="1378"/>
                    <a:pt x="3071" y="892"/>
                    <a:pt x="2402" y="892"/>
                  </a:cubicBezTo>
                  <a:cubicBezTo>
                    <a:pt x="1976" y="892"/>
                    <a:pt x="1612" y="1013"/>
                    <a:pt x="1308" y="1287"/>
                  </a:cubicBezTo>
                  <a:cubicBezTo>
                    <a:pt x="1338" y="892"/>
                    <a:pt x="1216" y="436"/>
                    <a:pt x="882" y="193"/>
                  </a:cubicBezTo>
                  <a:cubicBezTo>
                    <a:pt x="667" y="50"/>
                    <a:pt x="434" y="0"/>
                    <a:pt x="197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6"/>
            <p:cNvSpPr/>
            <p:nvPr/>
          </p:nvSpPr>
          <p:spPr>
            <a:xfrm>
              <a:off x="8715346" y="3820802"/>
              <a:ext cx="158456" cy="75889"/>
            </a:xfrm>
            <a:custGeom>
              <a:avLst/>
              <a:gdLst/>
              <a:ahLst/>
              <a:cxnLst/>
              <a:rect l="l" t="t" r="r" b="b"/>
              <a:pathLst>
                <a:path w="1825" h="874" extrusionOk="0">
                  <a:moveTo>
                    <a:pt x="962" y="0"/>
                  </a:moveTo>
                  <a:cubicBezTo>
                    <a:pt x="606" y="0"/>
                    <a:pt x="277" y="270"/>
                    <a:pt x="122" y="605"/>
                  </a:cubicBezTo>
                  <a:cubicBezTo>
                    <a:pt x="92" y="666"/>
                    <a:pt x="61" y="787"/>
                    <a:pt x="0" y="848"/>
                  </a:cubicBezTo>
                  <a:cubicBezTo>
                    <a:pt x="196" y="866"/>
                    <a:pt x="390" y="873"/>
                    <a:pt x="578" y="873"/>
                  </a:cubicBezTo>
                  <a:cubicBezTo>
                    <a:pt x="1033" y="873"/>
                    <a:pt x="1459" y="830"/>
                    <a:pt x="1824" y="787"/>
                  </a:cubicBezTo>
                  <a:cubicBezTo>
                    <a:pt x="1733" y="453"/>
                    <a:pt x="1490" y="88"/>
                    <a:pt x="1155" y="27"/>
                  </a:cubicBezTo>
                  <a:cubicBezTo>
                    <a:pt x="1091" y="9"/>
                    <a:pt x="1026" y="0"/>
                    <a:pt x="962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6"/>
            <p:cNvSpPr/>
            <p:nvPr/>
          </p:nvSpPr>
          <p:spPr>
            <a:xfrm>
              <a:off x="8488386" y="3822278"/>
              <a:ext cx="219146" cy="77452"/>
            </a:xfrm>
            <a:custGeom>
              <a:avLst/>
              <a:gdLst/>
              <a:ahLst/>
              <a:cxnLst/>
              <a:rect l="l" t="t" r="r" b="b"/>
              <a:pathLst>
                <a:path w="2524" h="892" extrusionOk="0">
                  <a:moveTo>
                    <a:pt x="1126" y="1"/>
                  </a:moveTo>
                  <a:cubicBezTo>
                    <a:pt x="747" y="1"/>
                    <a:pt x="362" y="113"/>
                    <a:pt x="0" y="284"/>
                  </a:cubicBezTo>
                  <a:cubicBezTo>
                    <a:pt x="487" y="649"/>
                    <a:pt x="1520" y="801"/>
                    <a:pt x="2523" y="892"/>
                  </a:cubicBezTo>
                  <a:cubicBezTo>
                    <a:pt x="2402" y="527"/>
                    <a:pt x="2128" y="223"/>
                    <a:pt x="1794" y="132"/>
                  </a:cubicBezTo>
                  <a:cubicBezTo>
                    <a:pt x="1578" y="41"/>
                    <a:pt x="1353" y="1"/>
                    <a:pt x="1126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6"/>
            <p:cNvSpPr/>
            <p:nvPr/>
          </p:nvSpPr>
          <p:spPr>
            <a:xfrm>
              <a:off x="9348735" y="3715303"/>
              <a:ext cx="163665" cy="78842"/>
            </a:xfrm>
            <a:custGeom>
              <a:avLst/>
              <a:gdLst/>
              <a:ahLst/>
              <a:cxnLst/>
              <a:rect l="l" t="t" r="r" b="b"/>
              <a:pathLst>
                <a:path w="1885" h="908" extrusionOk="0">
                  <a:moveTo>
                    <a:pt x="323" y="1"/>
                  </a:moveTo>
                  <a:cubicBezTo>
                    <a:pt x="216" y="1"/>
                    <a:pt x="107" y="10"/>
                    <a:pt x="0" y="26"/>
                  </a:cubicBezTo>
                  <a:cubicBezTo>
                    <a:pt x="0" y="239"/>
                    <a:pt x="61" y="391"/>
                    <a:pt x="152" y="482"/>
                  </a:cubicBezTo>
                  <a:cubicBezTo>
                    <a:pt x="396" y="665"/>
                    <a:pt x="1064" y="817"/>
                    <a:pt x="1885" y="908"/>
                  </a:cubicBezTo>
                  <a:cubicBezTo>
                    <a:pt x="1794" y="756"/>
                    <a:pt x="1672" y="634"/>
                    <a:pt x="1581" y="513"/>
                  </a:cubicBezTo>
                  <a:cubicBezTo>
                    <a:pt x="1259" y="166"/>
                    <a:pt x="796" y="1"/>
                    <a:pt x="323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6"/>
            <p:cNvSpPr/>
            <p:nvPr/>
          </p:nvSpPr>
          <p:spPr>
            <a:xfrm>
              <a:off x="9594189" y="3752467"/>
              <a:ext cx="184764" cy="48104"/>
            </a:xfrm>
            <a:custGeom>
              <a:avLst/>
              <a:gdLst/>
              <a:ahLst/>
              <a:cxnLst/>
              <a:rect l="l" t="t" r="r" b="b"/>
              <a:pathLst>
                <a:path w="2128" h="554" extrusionOk="0">
                  <a:moveTo>
                    <a:pt x="1173" y="0"/>
                  </a:moveTo>
                  <a:cubicBezTo>
                    <a:pt x="743" y="0"/>
                    <a:pt x="304" y="216"/>
                    <a:pt x="0" y="541"/>
                  </a:cubicBezTo>
                  <a:cubicBezTo>
                    <a:pt x="214" y="550"/>
                    <a:pt x="430" y="553"/>
                    <a:pt x="645" y="553"/>
                  </a:cubicBezTo>
                  <a:cubicBezTo>
                    <a:pt x="1164" y="553"/>
                    <a:pt x="1677" y="532"/>
                    <a:pt x="2128" y="510"/>
                  </a:cubicBezTo>
                  <a:cubicBezTo>
                    <a:pt x="2037" y="358"/>
                    <a:pt x="1946" y="237"/>
                    <a:pt x="1794" y="176"/>
                  </a:cubicBezTo>
                  <a:cubicBezTo>
                    <a:pt x="1601" y="54"/>
                    <a:pt x="1388" y="0"/>
                    <a:pt x="1173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6"/>
            <p:cNvSpPr/>
            <p:nvPr/>
          </p:nvSpPr>
          <p:spPr>
            <a:xfrm>
              <a:off x="10317268" y="3667894"/>
              <a:ext cx="269244" cy="144746"/>
            </a:xfrm>
            <a:custGeom>
              <a:avLst/>
              <a:gdLst/>
              <a:ahLst/>
              <a:cxnLst/>
              <a:rect l="l" t="t" r="r" b="b"/>
              <a:pathLst>
                <a:path w="3101" h="1667" extrusionOk="0">
                  <a:moveTo>
                    <a:pt x="1876" y="1"/>
                  </a:moveTo>
                  <a:cubicBezTo>
                    <a:pt x="1218" y="1"/>
                    <a:pt x="557" y="476"/>
                    <a:pt x="213" y="1089"/>
                  </a:cubicBezTo>
                  <a:cubicBezTo>
                    <a:pt x="92" y="1302"/>
                    <a:pt x="31" y="1484"/>
                    <a:pt x="1" y="1667"/>
                  </a:cubicBezTo>
                  <a:cubicBezTo>
                    <a:pt x="1277" y="1515"/>
                    <a:pt x="2675" y="1180"/>
                    <a:pt x="3101" y="694"/>
                  </a:cubicBezTo>
                  <a:cubicBezTo>
                    <a:pt x="2888" y="420"/>
                    <a:pt x="2645" y="177"/>
                    <a:pt x="2341" y="86"/>
                  </a:cubicBezTo>
                  <a:cubicBezTo>
                    <a:pt x="2189" y="28"/>
                    <a:pt x="2032" y="1"/>
                    <a:pt x="1876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6"/>
            <p:cNvSpPr/>
            <p:nvPr/>
          </p:nvSpPr>
          <p:spPr>
            <a:xfrm>
              <a:off x="10121998" y="3766099"/>
              <a:ext cx="163665" cy="54182"/>
            </a:xfrm>
            <a:custGeom>
              <a:avLst/>
              <a:gdLst/>
              <a:ahLst/>
              <a:cxnLst/>
              <a:rect l="l" t="t" r="r" b="b"/>
              <a:pathLst>
                <a:path w="1885" h="624" extrusionOk="0">
                  <a:moveTo>
                    <a:pt x="973" y="0"/>
                  </a:moveTo>
                  <a:cubicBezTo>
                    <a:pt x="614" y="0"/>
                    <a:pt x="261" y="197"/>
                    <a:pt x="0" y="505"/>
                  </a:cubicBezTo>
                  <a:cubicBezTo>
                    <a:pt x="61" y="536"/>
                    <a:pt x="183" y="536"/>
                    <a:pt x="304" y="566"/>
                  </a:cubicBezTo>
                  <a:cubicBezTo>
                    <a:pt x="469" y="607"/>
                    <a:pt x="677" y="624"/>
                    <a:pt x="914" y="624"/>
                  </a:cubicBezTo>
                  <a:cubicBezTo>
                    <a:pt x="1203" y="624"/>
                    <a:pt x="1535" y="599"/>
                    <a:pt x="1885" y="566"/>
                  </a:cubicBezTo>
                  <a:cubicBezTo>
                    <a:pt x="1733" y="353"/>
                    <a:pt x="1550" y="171"/>
                    <a:pt x="1277" y="49"/>
                  </a:cubicBezTo>
                  <a:cubicBezTo>
                    <a:pt x="1176" y="16"/>
                    <a:pt x="1074" y="0"/>
                    <a:pt x="973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3183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67"/>
          <p:cNvSpPr/>
          <p:nvPr/>
        </p:nvSpPr>
        <p:spPr>
          <a:xfrm rot="538241" flipH="1">
            <a:off x="-2620358" y="1071444"/>
            <a:ext cx="5317472" cy="2743145"/>
          </a:xfrm>
          <a:custGeom>
            <a:avLst/>
            <a:gdLst/>
            <a:ahLst/>
            <a:cxnLst/>
            <a:rect l="l" t="t" r="r" b="b"/>
            <a:pathLst>
              <a:path w="125867" h="97891" extrusionOk="0">
                <a:moveTo>
                  <a:pt x="60082" y="1"/>
                </a:moveTo>
                <a:cubicBezTo>
                  <a:pt x="36752" y="1"/>
                  <a:pt x="12844" y="7408"/>
                  <a:pt x="8816" y="20204"/>
                </a:cubicBezTo>
                <a:cubicBezTo>
                  <a:pt x="0" y="48281"/>
                  <a:pt x="35688" y="97891"/>
                  <a:pt x="74611" y="97891"/>
                </a:cubicBezTo>
                <a:cubicBezTo>
                  <a:pt x="76336" y="97891"/>
                  <a:pt x="78067" y="97793"/>
                  <a:pt x="79800" y="97592"/>
                </a:cubicBezTo>
                <a:cubicBezTo>
                  <a:pt x="105852" y="94590"/>
                  <a:pt x="125866" y="50492"/>
                  <a:pt x="105285" y="16468"/>
                </a:cubicBezTo>
                <a:cubicBezTo>
                  <a:pt x="98416" y="5105"/>
                  <a:pt x="79448" y="1"/>
                  <a:pt x="600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67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27203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QUANTOS </a:t>
            </a:r>
            <a:r>
              <a:rPr lang="en" dirty="0">
                <a:solidFill>
                  <a:schemeClr val="dk2"/>
                </a:solidFill>
              </a:rPr>
              <a:t>OVOS </a:t>
            </a:r>
            <a:r>
              <a:rPr lang="en" dirty="0"/>
              <a:t>?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1399" name="Google Shape;1399;p67"/>
          <p:cNvGrpSpPr/>
          <p:nvPr/>
        </p:nvGrpSpPr>
        <p:grpSpPr>
          <a:xfrm>
            <a:off x="-3831044" y="1159798"/>
            <a:ext cx="7389886" cy="3347315"/>
            <a:chOff x="5928437" y="1183861"/>
            <a:chExt cx="6128109" cy="2775781"/>
          </a:xfrm>
        </p:grpSpPr>
        <p:grpSp>
          <p:nvGrpSpPr>
            <p:cNvPr id="1400" name="Google Shape;1400;p67"/>
            <p:cNvGrpSpPr/>
            <p:nvPr/>
          </p:nvGrpSpPr>
          <p:grpSpPr>
            <a:xfrm>
              <a:off x="6005017" y="1355731"/>
              <a:ext cx="4443960" cy="1291857"/>
              <a:chOff x="6005017" y="1355731"/>
              <a:chExt cx="4443960" cy="1291857"/>
            </a:xfrm>
          </p:grpSpPr>
          <p:sp>
            <p:nvSpPr>
              <p:cNvPr id="1401" name="Google Shape;1401;p67"/>
              <p:cNvSpPr/>
              <p:nvPr/>
            </p:nvSpPr>
            <p:spPr>
              <a:xfrm>
                <a:off x="9515005" y="1480853"/>
                <a:ext cx="269939" cy="245642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829" extrusionOk="0">
                    <a:moveTo>
                      <a:pt x="1687" y="0"/>
                    </a:moveTo>
                    <a:cubicBezTo>
                      <a:pt x="1421" y="0"/>
                      <a:pt x="1119" y="136"/>
                      <a:pt x="791" y="458"/>
                    </a:cubicBezTo>
                    <a:cubicBezTo>
                      <a:pt x="517" y="701"/>
                      <a:pt x="152" y="1370"/>
                      <a:pt x="0" y="1886"/>
                    </a:cubicBezTo>
                    <a:cubicBezTo>
                      <a:pt x="912" y="2160"/>
                      <a:pt x="1824" y="2494"/>
                      <a:pt x="2706" y="2829"/>
                    </a:cubicBezTo>
                    <a:cubicBezTo>
                      <a:pt x="3108" y="1691"/>
                      <a:pt x="2625" y="0"/>
                      <a:pt x="1687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67"/>
              <p:cNvSpPr/>
              <p:nvPr/>
            </p:nvSpPr>
            <p:spPr>
              <a:xfrm>
                <a:off x="9169267" y="1383256"/>
                <a:ext cx="262732" cy="232357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2676" extrusionOk="0">
                    <a:moveTo>
                      <a:pt x="1504" y="0"/>
                    </a:moveTo>
                    <a:cubicBezTo>
                      <a:pt x="1218" y="0"/>
                      <a:pt x="911" y="169"/>
                      <a:pt x="608" y="579"/>
                    </a:cubicBezTo>
                    <a:cubicBezTo>
                      <a:pt x="365" y="883"/>
                      <a:pt x="61" y="1521"/>
                      <a:pt x="0" y="2098"/>
                    </a:cubicBezTo>
                    <a:cubicBezTo>
                      <a:pt x="912" y="2220"/>
                      <a:pt x="1855" y="2402"/>
                      <a:pt x="2797" y="2676"/>
                    </a:cubicBezTo>
                    <a:cubicBezTo>
                      <a:pt x="3025" y="1535"/>
                      <a:pt x="2363" y="0"/>
                      <a:pt x="1504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67"/>
              <p:cNvSpPr/>
              <p:nvPr/>
            </p:nvSpPr>
            <p:spPr>
              <a:xfrm>
                <a:off x="8815629" y="1355731"/>
                <a:ext cx="253442" cy="209781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416" extrusionOk="0">
                    <a:moveTo>
                      <a:pt x="1259" y="0"/>
                    </a:moveTo>
                    <a:cubicBezTo>
                      <a:pt x="924" y="0"/>
                      <a:pt x="595" y="214"/>
                      <a:pt x="335" y="744"/>
                    </a:cubicBezTo>
                    <a:cubicBezTo>
                      <a:pt x="152" y="1139"/>
                      <a:pt x="0" y="1838"/>
                      <a:pt x="61" y="2415"/>
                    </a:cubicBezTo>
                    <a:cubicBezTo>
                      <a:pt x="691" y="2315"/>
                      <a:pt x="1383" y="2256"/>
                      <a:pt x="2103" y="2256"/>
                    </a:cubicBezTo>
                    <a:cubicBezTo>
                      <a:pt x="2252" y="2256"/>
                      <a:pt x="2402" y="2258"/>
                      <a:pt x="2554" y="2263"/>
                    </a:cubicBezTo>
                    <a:cubicBezTo>
                      <a:pt x="2645" y="2263"/>
                      <a:pt x="2797" y="2263"/>
                      <a:pt x="2918" y="2294"/>
                    </a:cubicBezTo>
                    <a:cubicBezTo>
                      <a:pt x="2897" y="1223"/>
                      <a:pt x="2060" y="0"/>
                      <a:pt x="1259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67"/>
              <p:cNvSpPr/>
              <p:nvPr/>
            </p:nvSpPr>
            <p:spPr>
              <a:xfrm>
                <a:off x="8446189" y="1449507"/>
                <a:ext cx="263948" cy="22949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43" extrusionOk="0">
                    <a:moveTo>
                      <a:pt x="921" y="0"/>
                    </a:moveTo>
                    <a:cubicBezTo>
                      <a:pt x="418" y="0"/>
                      <a:pt x="24" y="326"/>
                      <a:pt x="0" y="1153"/>
                    </a:cubicBezTo>
                    <a:cubicBezTo>
                      <a:pt x="0" y="1518"/>
                      <a:pt x="122" y="2126"/>
                      <a:pt x="334" y="2642"/>
                    </a:cubicBezTo>
                    <a:cubicBezTo>
                      <a:pt x="1185" y="2217"/>
                      <a:pt x="2097" y="1822"/>
                      <a:pt x="3040" y="1609"/>
                    </a:cubicBezTo>
                    <a:cubicBezTo>
                      <a:pt x="2675" y="734"/>
                      <a:pt x="1675" y="0"/>
                      <a:pt x="921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67"/>
              <p:cNvSpPr/>
              <p:nvPr/>
            </p:nvSpPr>
            <p:spPr>
              <a:xfrm>
                <a:off x="8094374" y="1643833"/>
                <a:ext cx="275322" cy="238348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745" extrusionOk="0">
                    <a:moveTo>
                      <a:pt x="1112" y="0"/>
                    </a:moveTo>
                    <a:cubicBezTo>
                      <a:pt x="473" y="0"/>
                      <a:pt x="0" y="381"/>
                      <a:pt x="161" y="1347"/>
                    </a:cubicBezTo>
                    <a:cubicBezTo>
                      <a:pt x="253" y="1711"/>
                      <a:pt x="465" y="2319"/>
                      <a:pt x="800" y="2745"/>
                    </a:cubicBezTo>
                    <a:cubicBezTo>
                      <a:pt x="1560" y="2137"/>
                      <a:pt x="2319" y="1620"/>
                      <a:pt x="3171" y="1073"/>
                    </a:cubicBezTo>
                    <a:cubicBezTo>
                      <a:pt x="2682" y="443"/>
                      <a:pt x="1801" y="0"/>
                      <a:pt x="1112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67"/>
              <p:cNvSpPr/>
              <p:nvPr/>
            </p:nvSpPr>
            <p:spPr>
              <a:xfrm>
                <a:off x="7806462" y="1872630"/>
                <a:ext cx="257089" cy="255020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2937" extrusionOk="0">
                    <a:moveTo>
                      <a:pt x="1026" y="1"/>
                    </a:moveTo>
                    <a:cubicBezTo>
                      <a:pt x="444" y="1"/>
                      <a:pt x="1" y="355"/>
                      <a:pt x="73" y="1265"/>
                    </a:cubicBezTo>
                    <a:cubicBezTo>
                      <a:pt x="103" y="1721"/>
                      <a:pt x="407" y="2511"/>
                      <a:pt x="803" y="2937"/>
                    </a:cubicBezTo>
                    <a:cubicBezTo>
                      <a:pt x="1502" y="2329"/>
                      <a:pt x="2231" y="1660"/>
                      <a:pt x="2961" y="1022"/>
                    </a:cubicBezTo>
                    <a:cubicBezTo>
                      <a:pt x="2482" y="432"/>
                      <a:pt x="1669" y="1"/>
                      <a:pt x="1026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67"/>
              <p:cNvSpPr/>
              <p:nvPr/>
            </p:nvSpPr>
            <p:spPr>
              <a:xfrm>
                <a:off x="7517509" y="2127737"/>
                <a:ext cx="253095" cy="245382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826" extrusionOk="0">
                    <a:moveTo>
                      <a:pt x="976" y="1"/>
                    </a:moveTo>
                    <a:cubicBezTo>
                      <a:pt x="420" y="1"/>
                      <a:pt x="1" y="352"/>
                      <a:pt x="58" y="1245"/>
                    </a:cubicBezTo>
                    <a:cubicBezTo>
                      <a:pt x="88" y="1670"/>
                      <a:pt x="331" y="2370"/>
                      <a:pt x="635" y="2826"/>
                    </a:cubicBezTo>
                    <a:cubicBezTo>
                      <a:pt x="1395" y="2309"/>
                      <a:pt x="2155" y="1701"/>
                      <a:pt x="2915" y="1093"/>
                    </a:cubicBezTo>
                    <a:cubicBezTo>
                      <a:pt x="2428" y="460"/>
                      <a:pt x="1613" y="1"/>
                      <a:pt x="976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67"/>
              <p:cNvSpPr/>
              <p:nvPr/>
            </p:nvSpPr>
            <p:spPr>
              <a:xfrm>
                <a:off x="7179412" y="2305651"/>
                <a:ext cx="263948" cy="24425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813" extrusionOk="0">
                    <a:moveTo>
                      <a:pt x="940" y="1"/>
                    </a:moveTo>
                    <a:cubicBezTo>
                      <a:pt x="474" y="1"/>
                      <a:pt x="100" y="305"/>
                      <a:pt x="31" y="1080"/>
                    </a:cubicBezTo>
                    <a:cubicBezTo>
                      <a:pt x="0" y="1506"/>
                      <a:pt x="91" y="2266"/>
                      <a:pt x="365" y="2813"/>
                    </a:cubicBezTo>
                    <a:cubicBezTo>
                      <a:pt x="760" y="2691"/>
                      <a:pt x="1094" y="2570"/>
                      <a:pt x="1489" y="2418"/>
                    </a:cubicBezTo>
                    <a:cubicBezTo>
                      <a:pt x="2006" y="2235"/>
                      <a:pt x="2493" y="1962"/>
                      <a:pt x="3040" y="1688"/>
                    </a:cubicBezTo>
                    <a:cubicBezTo>
                      <a:pt x="2701" y="804"/>
                      <a:pt x="1698" y="1"/>
                      <a:pt x="940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67"/>
              <p:cNvSpPr/>
              <p:nvPr/>
            </p:nvSpPr>
            <p:spPr>
              <a:xfrm>
                <a:off x="6788786" y="2405245"/>
                <a:ext cx="258738" cy="223848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578" extrusionOk="0">
                    <a:moveTo>
                      <a:pt x="1296" y="0"/>
                    </a:moveTo>
                    <a:cubicBezTo>
                      <a:pt x="954" y="0"/>
                      <a:pt x="621" y="225"/>
                      <a:pt x="365" y="785"/>
                    </a:cubicBezTo>
                    <a:cubicBezTo>
                      <a:pt x="153" y="1149"/>
                      <a:pt x="1" y="2000"/>
                      <a:pt x="122" y="2578"/>
                    </a:cubicBezTo>
                    <a:cubicBezTo>
                      <a:pt x="1064" y="2456"/>
                      <a:pt x="2037" y="2335"/>
                      <a:pt x="2979" y="2122"/>
                    </a:cubicBezTo>
                    <a:cubicBezTo>
                      <a:pt x="2854" y="1097"/>
                      <a:pt x="2052" y="0"/>
                      <a:pt x="1296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67"/>
              <p:cNvSpPr/>
              <p:nvPr/>
            </p:nvSpPr>
            <p:spPr>
              <a:xfrm>
                <a:off x="6387655" y="2432597"/>
                <a:ext cx="255266" cy="214991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476" extrusionOk="0">
                    <a:moveTo>
                      <a:pt x="1329" y="0"/>
                    </a:moveTo>
                    <a:cubicBezTo>
                      <a:pt x="995" y="0"/>
                      <a:pt x="656" y="215"/>
                      <a:pt x="365" y="743"/>
                    </a:cubicBezTo>
                    <a:cubicBezTo>
                      <a:pt x="183" y="1108"/>
                      <a:pt x="0" y="1898"/>
                      <a:pt x="31" y="2476"/>
                    </a:cubicBezTo>
                    <a:cubicBezTo>
                      <a:pt x="943" y="2476"/>
                      <a:pt x="1885" y="2476"/>
                      <a:pt x="2918" y="2415"/>
                    </a:cubicBezTo>
                    <a:cubicBezTo>
                      <a:pt x="2940" y="1292"/>
                      <a:pt x="2149" y="0"/>
                      <a:pt x="1329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67"/>
              <p:cNvSpPr/>
              <p:nvPr/>
            </p:nvSpPr>
            <p:spPr>
              <a:xfrm>
                <a:off x="6005017" y="2428602"/>
                <a:ext cx="257783" cy="21638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92" extrusionOk="0">
                    <a:moveTo>
                      <a:pt x="1407" y="1"/>
                    </a:moveTo>
                    <a:cubicBezTo>
                      <a:pt x="1101" y="1"/>
                      <a:pt x="782" y="186"/>
                      <a:pt x="486" y="637"/>
                    </a:cubicBezTo>
                    <a:cubicBezTo>
                      <a:pt x="274" y="971"/>
                      <a:pt x="0" y="1701"/>
                      <a:pt x="0" y="2248"/>
                    </a:cubicBezTo>
                    <a:cubicBezTo>
                      <a:pt x="638" y="2339"/>
                      <a:pt x="1672" y="2400"/>
                      <a:pt x="2857" y="2491"/>
                    </a:cubicBezTo>
                    <a:cubicBezTo>
                      <a:pt x="2968" y="1359"/>
                      <a:pt x="2236" y="1"/>
                      <a:pt x="1407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67"/>
              <p:cNvSpPr/>
              <p:nvPr/>
            </p:nvSpPr>
            <p:spPr>
              <a:xfrm>
                <a:off x="10180427" y="1826851"/>
                <a:ext cx="268550" cy="25137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2895" extrusionOk="0">
                    <a:moveTo>
                      <a:pt x="1847" y="0"/>
                    </a:moveTo>
                    <a:cubicBezTo>
                      <a:pt x="1624" y="0"/>
                      <a:pt x="1363" y="85"/>
                      <a:pt x="1064" y="281"/>
                    </a:cubicBezTo>
                    <a:cubicBezTo>
                      <a:pt x="730" y="493"/>
                      <a:pt x="274" y="1010"/>
                      <a:pt x="1" y="1496"/>
                    </a:cubicBezTo>
                    <a:cubicBezTo>
                      <a:pt x="912" y="1952"/>
                      <a:pt x="1733" y="2439"/>
                      <a:pt x="2493" y="2895"/>
                    </a:cubicBezTo>
                    <a:cubicBezTo>
                      <a:pt x="3092" y="1796"/>
                      <a:pt x="2871" y="0"/>
                      <a:pt x="1847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67"/>
              <p:cNvSpPr/>
              <p:nvPr/>
            </p:nvSpPr>
            <p:spPr>
              <a:xfrm>
                <a:off x="9839987" y="1643813"/>
                <a:ext cx="276104" cy="257625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967" extrusionOk="0">
                    <a:moveTo>
                      <a:pt x="1819" y="1"/>
                    </a:moveTo>
                    <a:cubicBezTo>
                      <a:pt x="1573" y="1"/>
                      <a:pt x="1290" y="115"/>
                      <a:pt x="973" y="383"/>
                    </a:cubicBezTo>
                    <a:cubicBezTo>
                      <a:pt x="669" y="626"/>
                      <a:pt x="244" y="1203"/>
                      <a:pt x="1" y="1750"/>
                    </a:cubicBezTo>
                    <a:cubicBezTo>
                      <a:pt x="912" y="2115"/>
                      <a:pt x="1794" y="2541"/>
                      <a:pt x="2645" y="2966"/>
                    </a:cubicBezTo>
                    <a:cubicBezTo>
                      <a:pt x="3180" y="1824"/>
                      <a:pt x="2801" y="1"/>
                      <a:pt x="1819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4" name="Google Shape;1414;p67"/>
            <p:cNvSpPr/>
            <p:nvPr/>
          </p:nvSpPr>
          <p:spPr>
            <a:xfrm>
              <a:off x="5928437" y="1531355"/>
              <a:ext cx="5022305" cy="1912778"/>
            </a:xfrm>
            <a:custGeom>
              <a:avLst/>
              <a:gdLst/>
              <a:ahLst/>
              <a:cxnLst/>
              <a:rect l="l" t="t" r="r" b="b"/>
              <a:pathLst>
                <a:path w="57844" h="22029" extrusionOk="0">
                  <a:moveTo>
                    <a:pt x="35272" y="0"/>
                  </a:moveTo>
                  <a:cubicBezTo>
                    <a:pt x="26611" y="0"/>
                    <a:pt x="22451" y="8633"/>
                    <a:pt x="15897" y="11105"/>
                  </a:cubicBezTo>
                  <a:cubicBezTo>
                    <a:pt x="12720" y="12324"/>
                    <a:pt x="8955" y="12642"/>
                    <a:pt x="5886" y="12642"/>
                  </a:cubicBezTo>
                  <a:cubicBezTo>
                    <a:pt x="2525" y="12642"/>
                    <a:pt x="1" y="12260"/>
                    <a:pt x="1" y="12260"/>
                  </a:cubicBezTo>
                  <a:lnTo>
                    <a:pt x="1" y="12260"/>
                  </a:lnTo>
                  <a:cubicBezTo>
                    <a:pt x="1" y="12260"/>
                    <a:pt x="3010" y="16972"/>
                    <a:pt x="16536" y="19221"/>
                  </a:cubicBezTo>
                  <a:cubicBezTo>
                    <a:pt x="26308" y="20822"/>
                    <a:pt x="31160" y="22028"/>
                    <a:pt x="37040" y="22028"/>
                  </a:cubicBezTo>
                  <a:cubicBezTo>
                    <a:pt x="38640" y="22028"/>
                    <a:pt x="40317" y="21939"/>
                    <a:pt x="42190" y="21744"/>
                  </a:cubicBezTo>
                  <a:cubicBezTo>
                    <a:pt x="50913" y="20801"/>
                    <a:pt x="53527" y="18461"/>
                    <a:pt x="55716" y="15938"/>
                  </a:cubicBezTo>
                  <a:cubicBezTo>
                    <a:pt x="57844" y="13324"/>
                    <a:pt x="56354" y="8826"/>
                    <a:pt x="56354" y="8826"/>
                  </a:cubicBezTo>
                  <a:cubicBezTo>
                    <a:pt x="56354" y="8826"/>
                    <a:pt x="44804" y="406"/>
                    <a:pt x="35807" y="11"/>
                  </a:cubicBezTo>
                  <a:cubicBezTo>
                    <a:pt x="35627" y="4"/>
                    <a:pt x="35449" y="0"/>
                    <a:pt x="35272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7"/>
            <p:cNvSpPr/>
            <p:nvPr/>
          </p:nvSpPr>
          <p:spPr>
            <a:xfrm>
              <a:off x="10127294" y="2046952"/>
              <a:ext cx="736363" cy="1076171"/>
            </a:xfrm>
            <a:custGeom>
              <a:avLst/>
              <a:gdLst/>
              <a:ahLst/>
              <a:cxnLst/>
              <a:rect l="l" t="t" r="r" b="b"/>
              <a:pathLst>
                <a:path w="8481" h="12394" extrusionOk="0">
                  <a:moveTo>
                    <a:pt x="3587" y="0"/>
                  </a:moveTo>
                  <a:lnTo>
                    <a:pt x="3587" y="0"/>
                  </a:lnTo>
                  <a:cubicBezTo>
                    <a:pt x="3648" y="1520"/>
                    <a:pt x="5593" y="2644"/>
                    <a:pt x="5745" y="2705"/>
                  </a:cubicBezTo>
                  <a:cubicBezTo>
                    <a:pt x="5663" y="2673"/>
                    <a:pt x="4901" y="2282"/>
                    <a:pt x="4062" y="2282"/>
                  </a:cubicBezTo>
                  <a:cubicBezTo>
                    <a:pt x="3334" y="2282"/>
                    <a:pt x="2549" y="2575"/>
                    <a:pt x="2097" y="3647"/>
                  </a:cubicBezTo>
                  <a:cubicBezTo>
                    <a:pt x="1034" y="6322"/>
                    <a:pt x="5076" y="7234"/>
                    <a:pt x="5076" y="7234"/>
                  </a:cubicBezTo>
                  <a:cubicBezTo>
                    <a:pt x="5076" y="7234"/>
                    <a:pt x="3860" y="7386"/>
                    <a:pt x="3313" y="7538"/>
                  </a:cubicBezTo>
                  <a:cubicBezTo>
                    <a:pt x="2553" y="7720"/>
                    <a:pt x="0" y="8967"/>
                    <a:pt x="1885" y="11459"/>
                  </a:cubicBezTo>
                  <a:cubicBezTo>
                    <a:pt x="2400" y="12152"/>
                    <a:pt x="3108" y="12394"/>
                    <a:pt x="3834" y="12394"/>
                  </a:cubicBezTo>
                  <a:cubicBezTo>
                    <a:pt x="4222" y="12394"/>
                    <a:pt x="4614" y="12325"/>
                    <a:pt x="4985" y="12219"/>
                  </a:cubicBezTo>
                  <a:cubicBezTo>
                    <a:pt x="5775" y="11611"/>
                    <a:pt x="6383" y="10942"/>
                    <a:pt x="6991" y="10304"/>
                  </a:cubicBezTo>
                  <a:cubicBezTo>
                    <a:pt x="7265" y="9179"/>
                    <a:pt x="7751" y="7265"/>
                    <a:pt x="8481" y="5471"/>
                  </a:cubicBezTo>
                  <a:cubicBezTo>
                    <a:pt x="8359" y="4043"/>
                    <a:pt x="7994" y="2857"/>
                    <a:pt x="7994" y="2857"/>
                  </a:cubicBezTo>
                  <a:cubicBezTo>
                    <a:pt x="7994" y="2857"/>
                    <a:pt x="6231" y="1581"/>
                    <a:pt x="3587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7"/>
            <p:cNvSpPr/>
            <p:nvPr/>
          </p:nvSpPr>
          <p:spPr>
            <a:xfrm>
              <a:off x="9295945" y="3245119"/>
              <a:ext cx="625574" cy="552065"/>
            </a:xfrm>
            <a:custGeom>
              <a:avLst/>
              <a:gdLst/>
              <a:ahLst/>
              <a:cxnLst/>
              <a:rect l="l" t="t" r="r" b="b"/>
              <a:pathLst>
                <a:path w="7205" h="6358" extrusionOk="0">
                  <a:moveTo>
                    <a:pt x="5897" y="1"/>
                  </a:moveTo>
                  <a:lnTo>
                    <a:pt x="2402" y="153"/>
                  </a:lnTo>
                  <a:cubicBezTo>
                    <a:pt x="2402" y="153"/>
                    <a:pt x="0" y="5198"/>
                    <a:pt x="760" y="5867"/>
                  </a:cubicBezTo>
                  <a:cubicBezTo>
                    <a:pt x="1136" y="6183"/>
                    <a:pt x="2643" y="6357"/>
                    <a:pt x="4088" y="6357"/>
                  </a:cubicBezTo>
                  <a:cubicBezTo>
                    <a:pt x="5564" y="6357"/>
                    <a:pt x="6975" y="6175"/>
                    <a:pt x="7052" y="5776"/>
                  </a:cubicBezTo>
                  <a:cubicBezTo>
                    <a:pt x="7204" y="5016"/>
                    <a:pt x="5077" y="4560"/>
                    <a:pt x="4925" y="3618"/>
                  </a:cubicBezTo>
                  <a:cubicBezTo>
                    <a:pt x="4773" y="2615"/>
                    <a:pt x="5897" y="1"/>
                    <a:pt x="589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7"/>
            <p:cNvSpPr/>
            <p:nvPr/>
          </p:nvSpPr>
          <p:spPr>
            <a:xfrm>
              <a:off x="9398833" y="3245119"/>
              <a:ext cx="411811" cy="273862"/>
            </a:xfrm>
            <a:custGeom>
              <a:avLst/>
              <a:gdLst/>
              <a:ahLst/>
              <a:cxnLst/>
              <a:rect l="l" t="t" r="r" b="b"/>
              <a:pathLst>
                <a:path w="4743" h="3154" extrusionOk="0">
                  <a:moveTo>
                    <a:pt x="4743" y="1"/>
                  </a:moveTo>
                  <a:lnTo>
                    <a:pt x="1217" y="153"/>
                  </a:lnTo>
                  <a:cubicBezTo>
                    <a:pt x="1217" y="153"/>
                    <a:pt x="548" y="1642"/>
                    <a:pt x="1" y="3131"/>
                  </a:cubicBezTo>
                  <a:cubicBezTo>
                    <a:pt x="295" y="3146"/>
                    <a:pt x="593" y="3153"/>
                    <a:pt x="892" y="3153"/>
                  </a:cubicBezTo>
                  <a:cubicBezTo>
                    <a:pt x="1861" y="3153"/>
                    <a:pt x="2848" y="3074"/>
                    <a:pt x="3800" y="2888"/>
                  </a:cubicBezTo>
                  <a:cubicBezTo>
                    <a:pt x="4044" y="1703"/>
                    <a:pt x="4743" y="1"/>
                    <a:pt x="4743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7"/>
            <p:cNvSpPr/>
            <p:nvPr/>
          </p:nvSpPr>
          <p:spPr>
            <a:xfrm>
              <a:off x="8417102" y="3282108"/>
              <a:ext cx="583377" cy="616059"/>
            </a:xfrm>
            <a:custGeom>
              <a:avLst/>
              <a:gdLst/>
              <a:ahLst/>
              <a:cxnLst/>
              <a:rect l="l" t="t" r="r" b="b"/>
              <a:pathLst>
                <a:path w="6719" h="7095" extrusionOk="0">
                  <a:moveTo>
                    <a:pt x="4894" y="0"/>
                  </a:moveTo>
                  <a:lnTo>
                    <a:pt x="244" y="213"/>
                  </a:lnTo>
                  <a:cubicBezTo>
                    <a:pt x="244" y="213"/>
                    <a:pt x="1" y="4924"/>
                    <a:pt x="517" y="6140"/>
                  </a:cubicBezTo>
                  <a:cubicBezTo>
                    <a:pt x="855" y="6852"/>
                    <a:pt x="2526" y="7095"/>
                    <a:pt x="3970" y="7095"/>
                  </a:cubicBezTo>
                  <a:cubicBezTo>
                    <a:pt x="4992" y="7095"/>
                    <a:pt x="5901" y="6973"/>
                    <a:pt x="6141" y="6809"/>
                  </a:cubicBezTo>
                  <a:cubicBezTo>
                    <a:pt x="6718" y="6383"/>
                    <a:pt x="4925" y="5745"/>
                    <a:pt x="4469" y="4620"/>
                  </a:cubicBezTo>
                  <a:cubicBezTo>
                    <a:pt x="3983" y="3496"/>
                    <a:pt x="4894" y="0"/>
                    <a:pt x="4894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7"/>
            <p:cNvSpPr/>
            <p:nvPr/>
          </p:nvSpPr>
          <p:spPr>
            <a:xfrm>
              <a:off x="8432991" y="3279417"/>
              <a:ext cx="409119" cy="238001"/>
            </a:xfrm>
            <a:custGeom>
              <a:avLst/>
              <a:gdLst/>
              <a:ahLst/>
              <a:cxnLst/>
              <a:rect l="l" t="t" r="r" b="b"/>
              <a:pathLst>
                <a:path w="4712" h="2741" extrusionOk="0">
                  <a:moveTo>
                    <a:pt x="4711" y="1"/>
                  </a:moveTo>
                  <a:lnTo>
                    <a:pt x="61" y="244"/>
                  </a:lnTo>
                  <a:cubicBezTo>
                    <a:pt x="61" y="244"/>
                    <a:pt x="30" y="1156"/>
                    <a:pt x="0" y="2280"/>
                  </a:cubicBezTo>
                  <a:cubicBezTo>
                    <a:pt x="1254" y="2587"/>
                    <a:pt x="2533" y="2740"/>
                    <a:pt x="3862" y="2740"/>
                  </a:cubicBezTo>
                  <a:cubicBezTo>
                    <a:pt x="3982" y="2740"/>
                    <a:pt x="4103" y="2739"/>
                    <a:pt x="4225" y="2736"/>
                  </a:cubicBezTo>
                  <a:cubicBezTo>
                    <a:pt x="4377" y="1399"/>
                    <a:pt x="4711" y="1"/>
                    <a:pt x="4711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7"/>
            <p:cNvSpPr/>
            <p:nvPr/>
          </p:nvSpPr>
          <p:spPr>
            <a:xfrm>
              <a:off x="10676202" y="2223738"/>
              <a:ext cx="1227271" cy="1042568"/>
            </a:xfrm>
            <a:custGeom>
              <a:avLst/>
              <a:gdLst/>
              <a:ahLst/>
              <a:cxnLst/>
              <a:rect l="l" t="t" r="r" b="b"/>
              <a:pathLst>
                <a:path w="14135" h="12007" extrusionOk="0">
                  <a:moveTo>
                    <a:pt x="5137" y="1"/>
                  </a:moveTo>
                  <a:cubicBezTo>
                    <a:pt x="5137" y="1"/>
                    <a:pt x="2128" y="852"/>
                    <a:pt x="1216" y="2888"/>
                  </a:cubicBezTo>
                  <a:cubicBezTo>
                    <a:pt x="274" y="4925"/>
                    <a:pt x="0" y="8116"/>
                    <a:pt x="821" y="9271"/>
                  </a:cubicBezTo>
                  <a:cubicBezTo>
                    <a:pt x="1672" y="10396"/>
                    <a:pt x="2797" y="11034"/>
                    <a:pt x="5046" y="11429"/>
                  </a:cubicBezTo>
                  <a:cubicBezTo>
                    <a:pt x="5478" y="11499"/>
                    <a:pt x="5883" y="11528"/>
                    <a:pt x="6269" y="11528"/>
                  </a:cubicBezTo>
                  <a:cubicBezTo>
                    <a:pt x="7892" y="11528"/>
                    <a:pt x="9171" y="11022"/>
                    <a:pt x="10669" y="10973"/>
                  </a:cubicBezTo>
                  <a:cubicBezTo>
                    <a:pt x="10762" y="10967"/>
                    <a:pt x="10852" y="10964"/>
                    <a:pt x="10938" y="10964"/>
                  </a:cubicBezTo>
                  <a:cubicBezTo>
                    <a:pt x="12580" y="10964"/>
                    <a:pt x="13101" y="12007"/>
                    <a:pt x="13101" y="12007"/>
                  </a:cubicBezTo>
                  <a:cubicBezTo>
                    <a:pt x="13101" y="12007"/>
                    <a:pt x="14134" y="10517"/>
                    <a:pt x="14043" y="8359"/>
                  </a:cubicBezTo>
                  <a:cubicBezTo>
                    <a:pt x="13952" y="6171"/>
                    <a:pt x="12341" y="5472"/>
                    <a:pt x="9545" y="3952"/>
                  </a:cubicBezTo>
                  <a:cubicBezTo>
                    <a:pt x="6718" y="2432"/>
                    <a:pt x="5137" y="1"/>
                    <a:pt x="513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7"/>
            <p:cNvSpPr/>
            <p:nvPr/>
          </p:nvSpPr>
          <p:spPr>
            <a:xfrm>
              <a:off x="10227577" y="1183861"/>
              <a:ext cx="968620" cy="1995701"/>
            </a:xfrm>
            <a:custGeom>
              <a:avLst/>
              <a:gdLst/>
              <a:ahLst/>
              <a:cxnLst/>
              <a:rect l="l" t="t" r="r" b="b"/>
              <a:pathLst>
                <a:path w="11156" h="22984" extrusionOk="0">
                  <a:moveTo>
                    <a:pt x="8329" y="1"/>
                  </a:moveTo>
                  <a:cubicBezTo>
                    <a:pt x="8328" y="1"/>
                    <a:pt x="7173" y="335"/>
                    <a:pt x="6353" y="3527"/>
                  </a:cubicBezTo>
                  <a:cubicBezTo>
                    <a:pt x="5471" y="6688"/>
                    <a:pt x="6961" y="9150"/>
                    <a:pt x="6961" y="9150"/>
                  </a:cubicBezTo>
                  <a:cubicBezTo>
                    <a:pt x="6961" y="9150"/>
                    <a:pt x="6237" y="8401"/>
                    <a:pt x="5366" y="8401"/>
                  </a:cubicBezTo>
                  <a:cubicBezTo>
                    <a:pt x="4866" y="8401"/>
                    <a:pt x="4318" y="8648"/>
                    <a:pt x="3830" y="9423"/>
                  </a:cubicBezTo>
                  <a:cubicBezTo>
                    <a:pt x="2485" y="11545"/>
                    <a:pt x="5578" y="13227"/>
                    <a:pt x="5681" y="13282"/>
                  </a:cubicBezTo>
                  <a:lnTo>
                    <a:pt x="5681" y="13282"/>
                  </a:lnTo>
                  <a:cubicBezTo>
                    <a:pt x="5631" y="13255"/>
                    <a:pt x="4874" y="12862"/>
                    <a:pt x="4029" y="12862"/>
                  </a:cubicBezTo>
                  <a:cubicBezTo>
                    <a:pt x="3295" y="12862"/>
                    <a:pt x="2495" y="13160"/>
                    <a:pt x="2037" y="14256"/>
                  </a:cubicBezTo>
                  <a:cubicBezTo>
                    <a:pt x="973" y="16901"/>
                    <a:pt x="5015" y="17812"/>
                    <a:pt x="5015" y="17812"/>
                  </a:cubicBezTo>
                  <a:cubicBezTo>
                    <a:pt x="5015" y="17812"/>
                    <a:pt x="3800" y="17964"/>
                    <a:pt x="3252" y="18116"/>
                  </a:cubicBezTo>
                  <a:cubicBezTo>
                    <a:pt x="2493" y="18360"/>
                    <a:pt x="0" y="19575"/>
                    <a:pt x="1824" y="22037"/>
                  </a:cubicBezTo>
                  <a:cubicBezTo>
                    <a:pt x="2351" y="22747"/>
                    <a:pt x="3067" y="22983"/>
                    <a:pt x="3787" y="22983"/>
                  </a:cubicBezTo>
                  <a:cubicBezTo>
                    <a:pt x="5228" y="22983"/>
                    <a:pt x="6687" y="22037"/>
                    <a:pt x="6687" y="22037"/>
                  </a:cubicBezTo>
                  <a:cubicBezTo>
                    <a:pt x="6687" y="22037"/>
                    <a:pt x="7295" y="18876"/>
                    <a:pt x="8420" y="16080"/>
                  </a:cubicBezTo>
                  <a:cubicBezTo>
                    <a:pt x="9575" y="13253"/>
                    <a:pt x="11155" y="12980"/>
                    <a:pt x="11155" y="12980"/>
                  </a:cubicBezTo>
                  <a:cubicBezTo>
                    <a:pt x="11155" y="12980"/>
                    <a:pt x="10395" y="11217"/>
                    <a:pt x="9301" y="8086"/>
                  </a:cubicBezTo>
                  <a:cubicBezTo>
                    <a:pt x="8207" y="4986"/>
                    <a:pt x="8329" y="1"/>
                    <a:pt x="8329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7"/>
            <p:cNvSpPr/>
            <p:nvPr/>
          </p:nvSpPr>
          <p:spPr>
            <a:xfrm>
              <a:off x="11064136" y="2128572"/>
              <a:ext cx="992410" cy="425380"/>
            </a:xfrm>
            <a:custGeom>
              <a:avLst/>
              <a:gdLst/>
              <a:ahLst/>
              <a:cxnLst/>
              <a:rect l="l" t="t" r="r" b="b"/>
              <a:pathLst>
                <a:path w="11430" h="4899" extrusionOk="0">
                  <a:moveTo>
                    <a:pt x="7972" y="1"/>
                  </a:moveTo>
                  <a:cubicBezTo>
                    <a:pt x="7511" y="1"/>
                    <a:pt x="7055" y="23"/>
                    <a:pt x="6657" y="63"/>
                  </a:cubicBezTo>
                  <a:cubicBezTo>
                    <a:pt x="4955" y="185"/>
                    <a:pt x="2128" y="1249"/>
                    <a:pt x="608" y="3133"/>
                  </a:cubicBezTo>
                  <a:cubicBezTo>
                    <a:pt x="1" y="3863"/>
                    <a:pt x="669" y="4774"/>
                    <a:pt x="1308" y="4896"/>
                  </a:cubicBezTo>
                  <a:cubicBezTo>
                    <a:pt x="1325" y="4898"/>
                    <a:pt x="1342" y="4898"/>
                    <a:pt x="1360" y="4898"/>
                  </a:cubicBezTo>
                  <a:cubicBezTo>
                    <a:pt x="1996" y="4898"/>
                    <a:pt x="2902" y="3852"/>
                    <a:pt x="3405" y="3467"/>
                  </a:cubicBezTo>
                  <a:cubicBezTo>
                    <a:pt x="5046" y="2312"/>
                    <a:pt x="6657" y="1492"/>
                    <a:pt x="8663" y="1036"/>
                  </a:cubicBezTo>
                  <a:cubicBezTo>
                    <a:pt x="9198" y="921"/>
                    <a:pt x="9890" y="818"/>
                    <a:pt x="10495" y="818"/>
                  </a:cubicBezTo>
                  <a:cubicBezTo>
                    <a:pt x="10853" y="818"/>
                    <a:pt x="11181" y="854"/>
                    <a:pt x="11429" y="945"/>
                  </a:cubicBezTo>
                  <a:cubicBezTo>
                    <a:pt x="11217" y="519"/>
                    <a:pt x="10122" y="215"/>
                    <a:pt x="9666" y="124"/>
                  </a:cubicBezTo>
                  <a:cubicBezTo>
                    <a:pt x="9170" y="38"/>
                    <a:pt x="8567" y="1"/>
                    <a:pt x="7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7"/>
            <p:cNvSpPr/>
            <p:nvPr/>
          </p:nvSpPr>
          <p:spPr>
            <a:xfrm>
              <a:off x="7042142" y="2611954"/>
              <a:ext cx="3114239" cy="829487"/>
            </a:xfrm>
            <a:custGeom>
              <a:avLst/>
              <a:gdLst/>
              <a:ahLst/>
              <a:cxnLst/>
              <a:rect l="l" t="t" r="r" b="b"/>
              <a:pathLst>
                <a:path w="35868" h="9553" extrusionOk="0">
                  <a:moveTo>
                    <a:pt x="27023" y="0"/>
                  </a:moveTo>
                  <a:cubicBezTo>
                    <a:pt x="24133" y="0"/>
                    <a:pt x="21017" y="816"/>
                    <a:pt x="18360" y="1548"/>
                  </a:cubicBezTo>
                  <a:cubicBezTo>
                    <a:pt x="12402" y="3463"/>
                    <a:pt x="6201" y="5165"/>
                    <a:pt x="1" y="6016"/>
                  </a:cubicBezTo>
                  <a:cubicBezTo>
                    <a:pt x="1156" y="6259"/>
                    <a:pt x="2371" y="6502"/>
                    <a:pt x="3709" y="6715"/>
                  </a:cubicBezTo>
                  <a:cubicBezTo>
                    <a:pt x="13462" y="8341"/>
                    <a:pt x="18327" y="9552"/>
                    <a:pt x="24203" y="9552"/>
                  </a:cubicBezTo>
                  <a:cubicBezTo>
                    <a:pt x="25799" y="9552"/>
                    <a:pt x="27469" y="9463"/>
                    <a:pt x="29332" y="9268"/>
                  </a:cubicBezTo>
                  <a:cubicBezTo>
                    <a:pt x="32068" y="8964"/>
                    <a:pt x="34196" y="8539"/>
                    <a:pt x="35867" y="8022"/>
                  </a:cubicBezTo>
                  <a:cubicBezTo>
                    <a:pt x="35715" y="6077"/>
                    <a:pt x="35229" y="4253"/>
                    <a:pt x="33831" y="2703"/>
                  </a:cubicBezTo>
                  <a:cubicBezTo>
                    <a:pt x="32093" y="676"/>
                    <a:pt x="29652" y="0"/>
                    <a:pt x="27023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7"/>
            <p:cNvSpPr/>
            <p:nvPr/>
          </p:nvSpPr>
          <p:spPr>
            <a:xfrm>
              <a:off x="7709826" y="2352072"/>
              <a:ext cx="1469166" cy="1605487"/>
            </a:xfrm>
            <a:custGeom>
              <a:avLst/>
              <a:gdLst/>
              <a:ahLst/>
              <a:cxnLst/>
              <a:rect l="l" t="t" r="r" b="b"/>
              <a:pathLst>
                <a:path w="16921" h="18490" extrusionOk="0">
                  <a:moveTo>
                    <a:pt x="11943" y="0"/>
                  </a:moveTo>
                  <a:cubicBezTo>
                    <a:pt x="9775" y="0"/>
                    <a:pt x="7387" y="743"/>
                    <a:pt x="5897" y="2930"/>
                  </a:cubicBezTo>
                  <a:cubicBezTo>
                    <a:pt x="5897" y="2930"/>
                    <a:pt x="6110" y="6304"/>
                    <a:pt x="4134" y="9465"/>
                  </a:cubicBezTo>
                  <a:cubicBezTo>
                    <a:pt x="2159" y="12596"/>
                    <a:pt x="1" y="14328"/>
                    <a:pt x="548" y="16304"/>
                  </a:cubicBezTo>
                  <a:cubicBezTo>
                    <a:pt x="950" y="17733"/>
                    <a:pt x="2925" y="18489"/>
                    <a:pt x="4344" y="18489"/>
                  </a:cubicBezTo>
                  <a:cubicBezTo>
                    <a:pt x="4857" y="18489"/>
                    <a:pt x="5297" y="18390"/>
                    <a:pt x="5563" y="18188"/>
                  </a:cubicBezTo>
                  <a:cubicBezTo>
                    <a:pt x="6536" y="17429"/>
                    <a:pt x="4894" y="15787"/>
                    <a:pt x="5958" y="14663"/>
                  </a:cubicBezTo>
                  <a:cubicBezTo>
                    <a:pt x="7022" y="13508"/>
                    <a:pt x="11034" y="12109"/>
                    <a:pt x="13496" y="9039"/>
                  </a:cubicBezTo>
                  <a:cubicBezTo>
                    <a:pt x="15958" y="5909"/>
                    <a:pt x="16809" y="3751"/>
                    <a:pt x="16870" y="2048"/>
                  </a:cubicBezTo>
                  <a:cubicBezTo>
                    <a:pt x="16920" y="1112"/>
                    <a:pt x="14596" y="0"/>
                    <a:pt x="11943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7"/>
            <p:cNvSpPr/>
            <p:nvPr/>
          </p:nvSpPr>
          <p:spPr>
            <a:xfrm>
              <a:off x="9673373" y="2674125"/>
              <a:ext cx="942225" cy="1143377"/>
            </a:xfrm>
            <a:custGeom>
              <a:avLst/>
              <a:gdLst/>
              <a:ahLst/>
              <a:cxnLst/>
              <a:rect l="l" t="t" r="r" b="b"/>
              <a:pathLst>
                <a:path w="10852" h="13168" extrusionOk="0">
                  <a:moveTo>
                    <a:pt x="3757" y="0"/>
                  </a:moveTo>
                  <a:cubicBezTo>
                    <a:pt x="3634" y="0"/>
                    <a:pt x="3507" y="14"/>
                    <a:pt x="3374" y="42"/>
                  </a:cubicBezTo>
                  <a:cubicBezTo>
                    <a:pt x="3374" y="42"/>
                    <a:pt x="0" y="1865"/>
                    <a:pt x="638" y="4905"/>
                  </a:cubicBezTo>
                  <a:cubicBezTo>
                    <a:pt x="1277" y="7944"/>
                    <a:pt x="3040" y="9555"/>
                    <a:pt x="3800" y="10954"/>
                  </a:cubicBezTo>
                  <a:cubicBezTo>
                    <a:pt x="4559" y="12352"/>
                    <a:pt x="4134" y="12929"/>
                    <a:pt x="5471" y="13112"/>
                  </a:cubicBezTo>
                  <a:cubicBezTo>
                    <a:pt x="5680" y="13150"/>
                    <a:pt x="5941" y="13168"/>
                    <a:pt x="6235" y="13168"/>
                  </a:cubicBezTo>
                  <a:cubicBezTo>
                    <a:pt x="7828" y="13168"/>
                    <a:pt x="10377" y="12640"/>
                    <a:pt x="10608" y="11896"/>
                  </a:cubicBezTo>
                  <a:cubicBezTo>
                    <a:pt x="10851" y="11075"/>
                    <a:pt x="8420" y="11258"/>
                    <a:pt x="7569" y="10011"/>
                  </a:cubicBezTo>
                  <a:cubicBezTo>
                    <a:pt x="6717" y="8735"/>
                    <a:pt x="6140" y="6273"/>
                    <a:pt x="6292" y="4874"/>
                  </a:cubicBezTo>
                  <a:cubicBezTo>
                    <a:pt x="6435" y="3585"/>
                    <a:pt x="5768" y="0"/>
                    <a:pt x="3757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7"/>
            <p:cNvSpPr/>
            <p:nvPr/>
          </p:nvSpPr>
          <p:spPr>
            <a:xfrm>
              <a:off x="11729216" y="2871576"/>
              <a:ext cx="119645" cy="141967"/>
            </a:xfrm>
            <a:custGeom>
              <a:avLst/>
              <a:gdLst/>
              <a:ahLst/>
              <a:cxnLst/>
              <a:rect l="l" t="t" r="r" b="b"/>
              <a:pathLst>
                <a:path w="1378" h="1635" extrusionOk="0">
                  <a:moveTo>
                    <a:pt x="695" y="1"/>
                  </a:moveTo>
                  <a:cubicBezTo>
                    <a:pt x="393" y="1"/>
                    <a:pt x="168" y="291"/>
                    <a:pt x="61" y="746"/>
                  </a:cubicBezTo>
                  <a:cubicBezTo>
                    <a:pt x="0" y="1081"/>
                    <a:pt x="0" y="1567"/>
                    <a:pt x="395" y="1628"/>
                  </a:cubicBezTo>
                  <a:cubicBezTo>
                    <a:pt x="421" y="1632"/>
                    <a:pt x="446" y="1634"/>
                    <a:pt x="470" y="1634"/>
                  </a:cubicBezTo>
                  <a:cubicBezTo>
                    <a:pt x="1115" y="1634"/>
                    <a:pt x="1378" y="134"/>
                    <a:pt x="821" y="17"/>
                  </a:cubicBezTo>
                  <a:cubicBezTo>
                    <a:pt x="778" y="6"/>
                    <a:pt x="736" y="1"/>
                    <a:pt x="695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7"/>
            <p:cNvSpPr/>
            <p:nvPr/>
          </p:nvSpPr>
          <p:spPr>
            <a:xfrm>
              <a:off x="11240999" y="2608915"/>
              <a:ext cx="227047" cy="145440"/>
            </a:xfrm>
            <a:custGeom>
              <a:avLst/>
              <a:gdLst/>
              <a:ahLst/>
              <a:cxnLst/>
              <a:rect l="l" t="t" r="r" b="b"/>
              <a:pathLst>
                <a:path w="2615" h="1675" extrusionOk="0">
                  <a:moveTo>
                    <a:pt x="1357" y="1"/>
                  </a:moveTo>
                  <a:cubicBezTo>
                    <a:pt x="717" y="1"/>
                    <a:pt x="148" y="393"/>
                    <a:pt x="30" y="1097"/>
                  </a:cubicBezTo>
                  <a:cubicBezTo>
                    <a:pt x="0" y="1248"/>
                    <a:pt x="61" y="1400"/>
                    <a:pt x="182" y="1492"/>
                  </a:cubicBezTo>
                  <a:cubicBezTo>
                    <a:pt x="198" y="1507"/>
                    <a:pt x="213" y="1514"/>
                    <a:pt x="232" y="1514"/>
                  </a:cubicBezTo>
                  <a:cubicBezTo>
                    <a:pt x="251" y="1514"/>
                    <a:pt x="274" y="1507"/>
                    <a:pt x="304" y="1492"/>
                  </a:cubicBezTo>
                  <a:cubicBezTo>
                    <a:pt x="320" y="1494"/>
                    <a:pt x="336" y="1496"/>
                    <a:pt x="351" y="1496"/>
                  </a:cubicBezTo>
                  <a:cubicBezTo>
                    <a:pt x="517" y="1496"/>
                    <a:pt x="671" y="1354"/>
                    <a:pt x="699" y="1188"/>
                  </a:cubicBezTo>
                  <a:cubicBezTo>
                    <a:pt x="758" y="1070"/>
                    <a:pt x="845" y="669"/>
                    <a:pt x="1316" y="669"/>
                  </a:cubicBezTo>
                  <a:cubicBezTo>
                    <a:pt x="1333" y="669"/>
                    <a:pt x="1350" y="670"/>
                    <a:pt x="1368" y="671"/>
                  </a:cubicBezTo>
                  <a:cubicBezTo>
                    <a:pt x="1854" y="732"/>
                    <a:pt x="1885" y="1188"/>
                    <a:pt x="1885" y="1279"/>
                  </a:cubicBezTo>
                  <a:cubicBezTo>
                    <a:pt x="1885" y="1522"/>
                    <a:pt x="2037" y="1674"/>
                    <a:pt x="2219" y="1674"/>
                  </a:cubicBezTo>
                  <a:cubicBezTo>
                    <a:pt x="2462" y="1674"/>
                    <a:pt x="2614" y="1522"/>
                    <a:pt x="2614" y="1340"/>
                  </a:cubicBezTo>
                  <a:cubicBezTo>
                    <a:pt x="2614" y="610"/>
                    <a:pt x="2128" y="63"/>
                    <a:pt x="1429" y="2"/>
                  </a:cubicBezTo>
                  <a:cubicBezTo>
                    <a:pt x="1405" y="1"/>
                    <a:pt x="1381" y="1"/>
                    <a:pt x="1357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7"/>
            <p:cNvSpPr/>
            <p:nvPr/>
          </p:nvSpPr>
          <p:spPr>
            <a:xfrm>
              <a:off x="11087926" y="2400610"/>
              <a:ext cx="274541" cy="162459"/>
            </a:xfrm>
            <a:custGeom>
              <a:avLst/>
              <a:gdLst/>
              <a:ahLst/>
              <a:cxnLst/>
              <a:rect l="l" t="t" r="r" b="b"/>
              <a:pathLst>
                <a:path w="3162" h="1871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83" y="122"/>
                    <a:pt x="91" y="304"/>
                    <a:pt x="31" y="486"/>
                  </a:cubicBezTo>
                  <a:cubicBezTo>
                    <a:pt x="0" y="730"/>
                    <a:pt x="31" y="942"/>
                    <a:pt x="122" y="1155"/>
                  </a:cubicBezTo>
                  <a:cubicBezTo>
                    <a:pt x="183" y="1368"/>
                    <a:pt x="334" y="1520"/>
                    <a:pt x="547" y="1672"/>
                  </a:cubicBezTo>
                  <a:cubicBezTo>
                    <a:pt x="696" y="1771"/>
                    <a:pt x="865" y="1870"/>
                    <a:pt x="1071" y="1870"/>
                  </a:cubicBezTo>
                  <a:cubicBezTo>
                    <a:pt x="1118" y="1870"/>
                    <a:pt x="1166" y="1865"/>
                    <a:pt x="1216" y="1854"/>
                  </a:cubicBezTo>
                  <a:cubicBezTo>
                    <a:pt x="1702" y="1763"/>
                    <a:pt x="2006" y="1459"/>
                    <a:pt x="2310" y="1185"/>
                  </a:cubicBezTo>
                  <a:cubicBezTo>
                    <a:pt x="2614" y="912"/>
                    <a:pt x="2888" y="608"/>
                    <a:pt x="3161" y="304"/>
                  </a:cubicBezTo>
                  <a:lnTo>
                    <a:pt x="3161" y="304"/>
                  </a:lnTo>
                  <a:cubicBezTo>
                    <a:pt x="2797" y="486"/>
                    <a:pt x="2462" y="760"/>
                    <a:pt x="2158" y="1003"/>
                  </a:cubicBezTo>
                  <a:cubicBezTo>
                    <a:pt x="1976" y="1094"/>
                    <a:pt x="1824" y="1216"/>
                    <a:pt x="1672" y="1337"/>
                  </a:cubicBezTo>
                  <a:cubicBezTo>
                    <a:pt x="1520" y="1459"/>
                    <a:pt x="1338" y="1520"/>
                    <a:pt x="1186" y="1550"/>
                  </a:cubicBezTo>
                  <a:cubicBezTo>
                    <a:pt x="1150" y="1564"/>
                    <a:pt x="1115" y="1570"/>
                    <a:pt x="1080" y="1570"/>
                  </a:cubicBezTo>
                  <a:cubicBezTo>
                    <a:pt x="963" y="1570"/>
                    <a:pt x="846" y="1506"/>
                    <a:pt x="730" y="1459"/>
                  </a:cubicBezTo>
                  <a:cubicBezTo>
                    <a:pt x="578" y="1337"/>
                    <a:pt x="456" y="1216"/>
                    <a:pt x="334" y="1064"/>
                  </a:cubicBezTo>
                  <a:cubicBezTo>
                    <a:pt x="152" y="760"/>
                    <a:pt x="152" y="334"/>
                    <a:pt x="334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7"/>
            <p:cNvSpPr/>
            <p:nvPr/>
          </p:nvSpPr>
          <p:spPr>
            <a:xfrm>
              <a:off x="7762616" y="3782683"/>
              <a:ext cx="356330" cy="176960"/>
            </a:xfrm>
            <a:custGeom>
              <a:avLst/>
              <a:gdLst/>
              <a:ahLst/>
              <a:cxnLst/>
              <a:rect l="l" t="t" r="r" b="b"/>
              <a:pathLst>
                <a:path w="4104" h="2038" extrusionOk="0">
                  <a:moveTo>
                    <a:pt x="197" y="0"/>
                  </a:moveTo>
                  <a:cubicBezTo>
                    <a:pt x="131" y="0"/>
                    <a:pt x="66" y="4"/>
                    <a:pt x="1" y="10"/>
                  </a:cubicBezTo>
                  <a:cubicBezTo>
                    <a:pt x="525" y="1362"/>
                    <a:pt x="2375" y="2038"/>
                    <a:pt x="3713" y="2038"/>
                  </a:cubicBezTo>
                  <a:cubicBezTo>
                    <a:pt x="3849" y="2038"/>
                    <a:pt x="3980" y="2030"/>
                    <a:pt x="4104" y="2016"/>
                  </a:cubicBezTo>
                  <a:cubicBezTo>
                    <a:pt x="4104" y="2016"/>
                    <a:pt x="4104" y="1986"/>
                    <a:pt x="4074" y="1986"/>
                  </a:cubicBezTo>
                  <a:cubicBezTo>
                    <a:pt x="3739" y="1378"/>
                    <a:pt x="3071" y="892"/>
                    <a:pt x="2402" y="892"/>
                  </a:cubicBezTo>
                  <a:cubicBezTo>
                    <a:pt x="1976" y="892"/>
                    <a:pt x="1612" y="1013"/>
                    <a:pt x="1308" y="1287"/>
                  </a:cubicBezTo>
                  <a:cubicBezTo>
                    <a:pt x="1338" y="892"/>
                    <a:pt x="1216" y="436"/>
                    <a:pt x="882" y="193"/>
                  </a:cubicBezTo>
                  <a:cubicBezTo>
                    <a:pt x="667" y="50"/>
                    <a:pt x="434" y="0"/>
                    <a:pt x="197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7"/>
            <p:cNvSpPr/>
            <p:nvPr/>
          </p:nvSpPr>
          <p:spPr>
            <a:xfrm>
              <a:off x="8715346" y="3820802"/>
              <a:ext cx="158456" cy="75889"/>
            </a:xfrm>
            <a:custGeom>
              <a:avLst/>
              <a:gdLst/>
              <a:ahLst/>
              <a:cxnLst/>
              <a:rect l="l" t="t" r="r" b="b"/>
              <a:pathLst>
                <a:path w="1825" h="874" extrusionOk="0">
                  <a:moveTo>
                    <a:pt x="962" y="0"/>
                  </a:moveTo>
                  <a:cubicBezTo>
                    <a:pt x="606" y="0"/>
                    <a:pt x="277" y="270"/>
                    <a:pt x="122" y="605"/>
                  </a:cubicBezTo>
                  <a:cubicBezTo>
                    <a:pt x="92" y="666"/>
                    <a:pt x="61" y="787"/>
                    <a:pt x="0" y="848"/>
                  </a:cubicBezTo>
                  <a:cubicBezTo>
                    <a:pt x="196" y="866"/>
                    <a:pt x="390" y="873"/>
                    <a:pt x="578" y="873"/>
                  </a:cubicBezTo>
                  <a:cubicBezTo>
                    <a:pt x="1033" y="873"/>
                    <a:pt x="1459" y="830"/>
                    <a:pt x="1824" y="787"/>
                  </a:cubicBezTo>
                  <a:cubicBezTo>
                    <a:pt x="1733" y="453"/>
                    <a:pt x="1490" y="88"/>
                    <a:pt x="1155" y="27"/>
                  </a:cubicBezTo>
                  <a:cubicBezTo>
                    <a:pt x="1091" y="9"/>
                    <a:pt x="1026" y="0"/>
                    <a:pt x="962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7"/>
            <p:cNvSpPr/>
            <p:nvPr/>
          </p:nvSpPr>
          <p:spPr>
            <a:xfrm>
              <a:off x="8488386" y="3822278"/>
              <a:ext cx="219146" cy="77452"/>
            </a:xfrm>
            <a:custGeom>
              <a:avLst/>
              <a:gdLst/>
              <a:ahLst/>
              <a:cxnLst/>
              <a:rect l="l" t="t" r="r" b="b"/>
              <a:pathLst>
                <a:path w="2524" h="892" extrusionOk="0">
                  <a:moveTo>
                    <a:pt x="1126" y="1"/>
                  </a:moveTo>
                  <a:cubicBezTo>
                    <a:pt x="747" y="1"/>
                    <a:pt x="362" y="113"/>
                    <a:pt x="0" y="284"/>
                  </a:cubicBezTo>
                  <a:cubicBezTo>
                    <a:pt x="487" y="649"/>
                    <a:pt x="1520" y="801"/>
                    <a:pt x="2523" y="892"/>
                  </a:cubicBezTo>
                  <a:cubicBezTo>
                    <a:pt x="2402" y="527"/>
                    <a:pt x="2128" y="223"/>
                    <a:pt x="1794" y="132"/>
                  </a:cubicBezTo>
                  <a:cubicBezTo>
                    <a:pt x="1578" y="41"/>
                    <a:pt x="1353" y="1"/>
                    <a:pt x="1126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7"/>
            <p:cNvSpPr/>
            <p:nvPr/>
          </p:nvSpPr>
          <p:spPr>
            <a:xfrm>
              <a:off x="9348735" y="3715303"/>
              <a:ext cx="163665" cy="78842"/>
            </a:xfrm>
            <a:custGeom>
              <a:avLst/>
              <a:gdLst/>
              <a:ahLst/>
              <a:cxnLst/>
              <a:rect l="l" t="t" r="r" b="b"/>
              <a:pathLst>
                <a:path w="1885" h="908" extrusionOk="0">
                  <a:moveTo>
                    <a:pt x="323" y="1"/>
                  </a:moveTo>
                  <a:cubicBezTo>
                    <a:pt x="216" y="1"/>
                    <a:pt x="107" y="10"/>
                    <a:pt x="0" y="26"/>
                  </a:cubicBezTo>
                  <a:cubicBezTo>
                    <a:pt x="0" y="239"/>
                    <a:pt x="61" y="391"/>
                    <a:pt x="152" y="482"/>
                  </a:cubicBezTo>
                  <a:cubicBezTo>
                    <a:pt x="396" y="665"/>
                    <a:pt x="1064" y="817"/>
                    <a:pt x="1885" y="908"/>
                  </a:cubicBezTo>
                  <a:cubicBezTo>
                    <a:pt x="1794" y="756"/>
                    <a:pt x="1672" y="634"/>
                    <a:pt x="1581" y="513"/>
                  </a:cubicBezTo>
                  <a:cubicBezTo>
                    <a:pt x="1259" y="166"/>
                    <a:pt x="796" y="1"/>
                    <a:pt x="323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7"/>
            <p:cNvSpPr/>
            <p:nvPr/>
          </p:nvSpPr>
          <p:spPr>
            <a:xfrm>
              <a:off x="9594189" y="3752467"/>
              <a:ext cx="184764" cy="48104"/>
            </a:xfrm>
            <a:custGeom>
              <a:avLst/>
              <a:gdLst/>
              <a:ahLst/>
              <a:cxnLst/>
              <a:rect l="l" t="t" r="r" b="b"/>
              <a:pathLst>
                <a:path w="2128" h="554" extrusionOk="0">
                  <a:moveTo>
                    <a:pt x="1173" y="0"/>
                  </a:moveTo>
                  <a:cubicBezTo>
                    <a:pt x="743" y="0"/>
                    <a:pt x="304" y="216"/>
                    <a:pt x="0" y="541"/>
                  </a:cubicBezTo>
                  <a:cubicBezTo>
                    <a:pt x="214" y="550"/>
                    <a:pt x="430" y="553"/>
                    <a:pt x="645" y="553"/>
                  </a:cubicBezTo>
                  <a:cubicBezTo>
                    <a:pt x="1164" y="553"/>
                    <a:pt x="1677" y="532"/>
                    <a:pt x="2128" y="510"/>
                  </a:cubicBezTo>
                  <a:cubicBezTo>
                    <a:pt x="2037" y="358"/>
                    <a:pt x="1946" y="237"/>
                    <a:pt x="1794" y="176"/>
                  </a:cubicBezTo>
                  <a:cubicBezTo>
                    <a:pt x="1601" y="54"/>
                    <a:pt x="1388" y="0"/>
                    <a:pt x="1173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7"/>
            <p:cNvSpPr/>
            <p:nvPr/>
          </p:nvSpPr>
          <p:spPr>
            <a:xfrm>
              <a:off x="10317268" y="3667894"/>
              <a:ext cx="269244" cy="144746"/>
            </a:xfrm>
            <a:custGeom>
              <a:avLst/>
              <a:gdLst/>
              <a:ahLst/>
              <a:cxnLst/>
              <a:rect l="l" t="t" r="r" b="b"/>
              <a:pathLst>
                <a:path w="3101" h="1667" extrusionOk="0">
                  <a:moveTo>
                    <a:pt x="1876" y="1"/>
                  </a:moveTo>
                  <a:cubicBezTo>
                    <a:pt x="1218" y="1"/>
                    <a:pt x="557" y="476"/>
                    <a:pt x="213" y="1089"/>
                  </a:cubicBezTo>
                  <a:cubicBezTo>
                    <a:pt x="92" y="1302"/>
                    <a:pt x="31" y="1484"/>
                    <a:pt x="1" y="1667"/>
                  </a:cubicBezTo>
                  <a:cubicBezTo>
                    <a:pt x="1277" y="1515"/>
                    <a:pt x="2675" y="1180"/>
                    <a:pt x="3101" y="694"/>
                  </a:cubicBezTo>
                  <a:cubicBezTo>
                    <a:pt x="2888" y="420"/>
                    <a:pt x="2645" y="177"/>
                    <a:pt x="2341" y="86"/>
                  </a:cubicBezTo>
                  <a:cubicBezTo>
                    <a:pt x="2189" y="28"/>
                    <a:pt x="2032" y="1"/>
                    <a:pt x="1876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7"/>
            <p:cNvSpPr/>
            <p:nvPr/>
          </p:nvSpPr>
          <p:spPr>
            <a:xfrm>
              <a:off x="10121998" y="3766099"/>
              <a:ext cx="163665" cy="54182"/>
            </a:xfrm>
            <a:custGeom>
              <a:avLst/>
              <a:gdLst/>
              <a:ahLst/>
              <a:cxnLst/>
              <a:rect l="l" t="t" r="r" b="b"/>
              <a:pathLst>
                <a:path w="1885" h="624" extrusionOk="0">
                  <a:moveTo>
                    <a:pt x="973" y="0"/>
                  </a:moveTo>
                  <a:cubicBezTo>
                    <a:pt x="614" y="0"/>
                    <a:pt x="261" y="197"/>
                    <a:pt x="0" y="505"/>
                  </a:cubicBezTo>
                  <a:cubicBezTo>
                    <a:pt x="61" y="536"/>
                    <a:pt x="183" y="536"/>
                    <a:pt x="304" y="566"/>
                  </a:cubicBezTo>
                  <a:cubicBezTo>
                    <a:pt x="469" y="607"/>
                    <a:pt x="677" y="624"/>
                    <a:pt x="914" y="624"/>
                  </a:cubicBezTo>
                  <a:cubicBezTo>
                    <a:pt x="1203" y="624"/>
                    <a:pt x="1535" y="599"/>
                    <a:pt x="1885" y="566"/>
                  </a:cubicBezTo>
                  <a:cubicBezTo>
                    <a:pt x="1733" y="353"/>
                    <a:pt x="1550" y="171"/>
                    <a:pt x="1277" y="49"/>
                  </a:cubicBezTo>
                  <a:cubicBezTo>
                    <a:pt x="1176" y="16"/>
                    <a:pt x="1074" y="0"/>
                    <a:pt x="973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6" name="Google Shape;1436;p67"/>
          <p:cNvSpPr/>
          <p:nvPr/>
        </p:nvSpPr>
        <p:spPr>
          <a:xfrm rot="10800000">
            <a:off x="5224268" y="1520715"/>
            <a:ext cx="1310649" cy="794010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rgbClr val="FAE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220B7FF-4682-42E3-8E5B-F407C63BDC1C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51" name="Google Shape;966;p49">
            <a:extLst>
              <a:ext uri="{FF2B5EF4-FFF2-40B4-BE49-F238E27FC236}">
                <a16:creationId xmlns:a16="http://schemas.microsoft.com/office/drawing/2014/main" id="{A7359BD9-ED9C-4C34-968D-7EFEA32BA4D6}"/>
              </a:ext>
            </a:extLst>
          </p:cNvPr>
          <p:cNvGrpSpPr/>
          <p:nvPr/>
        </p:nvGrpSpPr>
        <p:grpSpPr>
          <a:xfrm rot="19276457">
            <a:off x="4888101" y="1263506"/>
            <a:ext cx="1797474" cy="1935406"/>
            <a:chOff x="6492025" y="2641850"/>
            <a:chExt cx="340450" cy="366575"/>
          </a:xfrm>
        </p:grpSpPr>
        <p:sp>
          <p:nvSpPr>
            <p:cNvPr id="52" name="Google Shape;967;p49">
              <a:extLst>
                <a:ext uri="{FF2B5EF4-FFF2-40B4-BE49-F238E27FC236}">
                  <a16:creationId xmlns:a16="http://schemas.microsoft.com/office/drawing/2014/main" id="{401A1A25-57EA-40BF-95CE-21710A6F8B2A}"/>
                </a:ext>
              </a:extLst>
            </p:cNvPr>
            <p:cNvSpPr/>
            <p:nvPr/>
          </p:nvSpPr>
          <p:spPr>
            <a:xfrm>
              <a:off x="6492025" y="2641850"/>
              <a:ext cx="340450" cy="366300"/>
            </a:xfrm>
            <a:custGeom>
              <a:avLst/>
              <a:gdLst/>
              <a:ahLst/>
              <a:cxnLst/>
              <a:rect l="l" t="t" r="r" b="b"/>
              <a:pathLst>
                <a:path w="13618" h="14652" extrusionOk="0">
                  <a:moveTo>
                    <a:pt x="8344" y="1"/>
                  </a:moveTo>
                  <a:cubicBezTo>
                    <a:pt x="5536" y="1"/>
                    <a:pt x="2406" y="3102"/>
                    <a:pt x="1308" y="6559"/>
                  </a:cubicBezTo>
                  <a:cubicBezTo>
                    <a:pt x="1" y="10449"/>
                    <a:pt x="1824" y="13337"/>
                    <a:pt x="4864" y="14340"/>
                  </a:cubicBezTo>
                  <a:cubicBezTo>
                    <a:pt x="5516" y="14546"/>
                    <a:pt x="6171" y="14651"/>
                    <a:pt x="6812" y="14651"/>
                  </a:cubicBezTo>
                  <a:cubicBezTo>
                    <a:pt x="9190" y="14651"/>
                    <a:pt x="11360" y="13204"/>
                    <a:pt x="12341" y="10115"/>
                  </a:cubicBezTo>
                  <a:cubicBezTo>
                    <a:pt x="13618" y="6194"/>
                    <a:pt x="12493" y="1148"/>
                    <a:pt x="9454" y="176"/>
                  </a:cubicBezTo>
                  <a:cubicBezTo>
                    <a:pt x="9093" y="57"/>
                    <a:pt x="8721" y="1"/>
                    <a:pt x="8344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68;p49">
              <a:extLst>
                <a:ext uri="{FF2B5EF4-FFF2-40B4-BE49-F238E27FC236}">
                  <a16:creationId xmlns:a16="http://schemas.microsoft.com/office/drawing/2014/main" id="{72E4BE99-AE83-482E-90D4-CFFBDD97FEF2}"/>
                </a:ext>
              </a:extLst>
            </p:cNvPr>
            <p:cNvSpPr/>
            <p:nvPr/>
          </p:nvSpPr>
          <p:spPr>
            <a:xfrm>
              <a:off x="6492800" y="2794400"/>
              <a:ext cx="256850" cy="214025"/>
            </a:xfrm>
            <a:custGeom>
              <a:avLst/>
              <a:gdLst/>
              <a:ahLst/>
              <a:cxnLst/>
              <a:rect l="l" t="t" r="r" b="b"/>
              <a:pathLst>
                <a:path w="10274" h="8561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1337" y="153"/>
                    <a:pt x="1307" y="305"/>
                    <a:pt x="1277" y="457"/>
                  </a:cubicBezTo>
                  <a:cubicBezTo>
                    <a:pt x="0" y="4347"/>
                    <a:pt x="1793" y="7235"/>
                    <a:pt x="4833" y="8238"/>
                  </a:cubicBezTo>
                  <a:cubicBezTo>
                    <a:pt x="5488" y="8453"/>
                    <a:pt x="6147" y="8561"/>
                    <a:pt x="6791" y="8561"/>
                  </a:cubicBezTo>
                  <a:cubicBezTo>
                    <a:pt x="8058" y="8561"/>
                    <a:pt x="9266" y="8142"/>
                    <a:pt x="10274" y="7296"/>
                  </a:cubicBezTo>
                  <a:lnTo>
                    <a:pt x="10274" y="7296"/>
                  </a:lnTo>
                  <a:cubicBezTo>
                    <a:pt x="9439" y="7730"/>
                    <a:pt x="8535" y="7936"/>
                    <a:pt x="7602" y="7936"/>
                  </a:cubicBezTo>
                  <a:cubicBezTo>
                    <a:pt x="6903" y="7936"/>
                    <a:pt x="6187" y="7821"/>
                    <a:pt x="5471" y="7600"/>
                  </a:cubicBezTo>
                  <a:cubicBezTo>
                    <a:pt x="2401" y="6597"/>
                    <a:pt x="517" y="3800"/>
                    <a:pt x="1429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69;p49">
              <a:extLst>
                <a:ext uri="{FF2B5EF4-FFF2-40B4-BE49-F238E27FC236}">
                  <a16:creationId xmlns:a16="http://schemas.microsoft.com/office/drawing/2014/main" id="{C67B4446-BED6-487A-9371-1B2CBACFB478}"/>
                </a:ext>
              </a:extLst>
            </p:cNvPr>
            <p:cNvSpPr/>
            <p:nvPr/>
          </p:nvSpPr>
          <p:spPr>
            <a:xfrm>
              <a:off x="6610175" y="2805375"/>
              <a:ext cx="105225" cy="74250"/>
            </a:xfrm>
            <a:custGeom>
              <a:avLst/>
              <a:gdLst/>
              <a:ahLst/>
              <a:cxnLst/>
              <a:rect l="l" t="t" r="r" b="b"/>
              <a:pathLst>
                <a:path w="4209" h="2970" extrusionOk="0">
                  <a:moveTo>
                    <a:pt x="2065" y="0"/>
                  </a:moveTo>
                  <a:cubicBezTo>
                    <a:pt x="600" y="0"/>
                    <a:pt x="0" y="2354"/>
                    <a:pt x="1627" y="2905"/>
                  </a:cubicBezTo>
                  <a:cubicBezTo>
                    <a:pt x="1782" y="2949"/>
                    <a:pt x="1930" y="2969"/>
                    <a:pt x="2070" y="2969"/>
                  </a:cubicBezTo>
                  <a:cubicBezTo>
                    <a:pt x="3586" y="2969"/>
                    <a:pt x="4209" y="607"/>
                    <a:pt x="2539" y="78"/>
                  </a:cubicBezTo>
                  <a:cubicBezTo>
                    <a:pt x="2373" y="25"/>
                    <a:pt x="2214" y="0"/>
                    <a:pt x="206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70;p49">
              <a:extLst>
                <a:ext uri="{FF2B5EF4-FFF2-40B4-BE49-F238E27FC236}">
                  <a16:creationId xmlns:a16="http://schemas.microsoft.com/office/drawing/2014/main" id="{6790ECE0-5C84-4EFC-AF99-7433297974C3}"/>
                </a:ext>
              </a:extLst>
            </p:cNvPr>
            <p:cNvSpPr/>
            <p:nvPr/>
          </p:nvSpPr>
          <p:spPr>
            <a:xfrm>
              <a:off x="6694150" y="2703850"/>
              <a:ext cx="68425" cy="66000"/>
            </a:xfrm>
            <a:custGeom>
              <a:avLst/>
              <a:gdLst/>
              <a:ahLst/>
              <a:cxnLst/>
              <a:rect l="l" t="t" r="r" b="b"/>
              <a:pathLst>
                <a:path w="2737" h="2640" extrusionOk="0">
                  <a:moveTo>
                    <a:pt x="1411" y="1"/>
                  </a:moveTo>
                  <a:cubicBezTo>
                    <a:pt x="1098" y="1"/>
                    <a:pt x="785" y="125"/>
                    <a:pt x="548" y="340"/>
                  </a:cubicBezTo>
                  <a:cubicBezTo>
                    <a:pt x="244" y="674"/>
                    <a:pt x="1" y="1221"/>
                    <a:pt x="153" y="1647"/>
                  </a:cubicBezTo>
                  <a:lnTo>
                    <a:pt x="153" y="1677"/>
                  </a:lnTo>
                  <a:cubicBezTo>
                    <a:pt x="214" y="1890"/>
                    <a:pt x="305" y="2103"/>
                    <a:pt x="457" y="2255"/>
                  </a:cubicBezTo>
                  <a:cubicBezTo>
                    <a:pt x="609" y="2407"/>
                    <a:pt x="822" y="2559"/>
                    <a:pt x="1004" y="2589"/>
                  </a:cubicBezTo>
                  <a:cubicBezTo>
                    <a:pt x="1129" y="2625"/>
                    <a:pt x="1253" y="2640"/>
                    <a:pt x="1378" y="2640"/>
                  </a:cubicBezTo>
                  <a:cubicBezTo>
                    <a:pt x="1466" y="2640"/>
                    <a:pt x="1554" y="2632"/>
                    <a:pt x="1642" y="2620"/>
                  </a:cubicBezTo>
                  <a:cubicBezTo>
                    <a:pt x="1885" y="2589"/>
                    <a:pt x="2068" y="2468"/>
                    <a:pt x="2220" y="2316"/>
                  </a:cubicBezTo>
                  <a:lnTo>
                    <a:pt x="2250" y="2285"/>
                  </a:lnTo>
                  <a:cubicBezTo>
                    <a:pt x="2645" y="2012"/>
                    <a:pt x="2737" y="1434"/>
                    <a:pt x="2676" y="1039"/>
                  </a:cubicBezTo>
                  <a:cubicBezTo>
                    <a:pt x="2554" y="583"/>
                    <a:pt x="2250" y="218"/>
                    <a:pt x="1794" y="66"/>
                  </a:cubicBezTo>
                  <a:cubicBezTo>
                    <a:pt x="1670" y="22"/>
                    <a:pt x="1541" y="1"/>
                    <a:pt x="141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71;p49">
              <a:extLst>
                <a:ext uri="{FF2B5EF4-FFF2-40B4-BE49-F238E27FC236}">
                  <a16:creationId xmlns:a16="http://schemas.microsoft.com/office/drawing/2014/main" id="{7EDE5E69-C090-4A89-B40D-186EFD293253}"/>
                </a:ext>
              </a:extLst>
            </p:cNvPr>
            <p:cNvSpPr/>
            <p:nvPr/>
          </p:nvSpPr>
          <p:spPr>
            <a:xfrm>
              <a:off x="6612750" y="2748525"/>
              <a:ext cx="55275" cy="39000"/>
            </a:xfrm>
            <a:custGeom>
              <a:avLst/>
              <a:gdLst/>
              <a:ahLst/>
              <a:cxnLst/>
              <a:rect l="l" t="t" r="r" b="b"/>
              <a:pathLst>
                <a:path w="2211" h="1560" extrusionOk="0">
                  <a:moveTo>
                    <a:pt x="1079" y="0"/>
                  </a:moveTo>
                  <a:cubicBezTo>
                    <a:pt x="295" y="0"/>
                    <a:pt x="0" y="1202"/>
                    <a:pt x="825" y="1532"/>
                  </a:cubicBezTo>
                  <a:cubicBezTo>
                    <a:pt x="901" y="1551"/>
                    <a:pt x="974" y="1559"/>
                    <a:pt x="1043" y="1559"/>
                  </a:cubicBezTo>
                  <a:cubicBezTo>
                    <a:pt x="1865" y="1559"/>
                    <a:pt x="2211" y="323"/>
                    <a:pt x="1342" y="42"/>
                  </a:cubicBezTo>
                  <a:cubicBezTo>
                    <a:pt x="1250" y="13"/>
                    <a:pt x="1162" y="0"/>
                    <a:pt x="107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72;p49">
              <a:extLst>
                <a:ext uri="{FF2B5EF4-FFF2-40B4-BE49-F238E27FC236}">
                  <a16:creationId xmlns:a16="http://schemas.microsoft.com/office/drawing/2014/main" id="{475F36EB-1A10-4648-9218-A6EDA09DEF61}"/>
                </a:ext>
              </a:extLst>
            </p:cNvPr>
            <p:cNvSpPr/>
            <p:nvPr/>
          </p:nvSpPr>
          <p:spPr>
            <a:xfrm>
              <a:off x="6557375" y="2856400"/>
              <a:ext cx="40300" cy="34100"/>
            </a:xfrm>
            <a:custGeom>
              <a:avLst/>
              <a:gdLst/>
              <a:ahLst/>
              <a:cxnLst/>
              <a:rect l="l" t="t" r="r" b="b"/>
              <a:pathLst>
                <a:path w="1612" h="1364" extrusionOk="0">
                  <a:moveTo>
                    <a:pt x="720" y="0"/>
                  </a:moveTo>
                  <a:cubicBezTo>
                    <a:pt x="445" y="0"/>
                    <a:pt x="141" y="225"/>
                    <a:pt x="92" y="469"/>
                  </a:cubicBezTo>
                  <a:cubicBezTo>
                    <a:pt x="1" y="803"/>
                    <a:pt x="153" y="1229"/>
                    <a:pt x="517" y="1320"/>
                  </a:cubicBezTo>
                  <a:cubicBezTo>
                    <a:pt x="578" y="1320"/>
                    <a:pt x="609" y="1351"/>
                    <a:pt x="700" y="1351"/>
                  </a:cubicBezTo>
                  <a:cubicBezTo>
                    <a:pt x="748" y="1359"/>
                    <a:pt x="798" y="1364"/>
                    <a:pt x="847" y="1364"/>
                  </a:cubicBezTo>
                  <a:cubicBezTo>
                    <a:pt x="1141" y="1364"/>
                    <a:pt x="1438" y="1211"/>
                    <a:pt x="1490" y="925"/>
                  </a:cubicBezTo>
                  <a:cubicBezTo>
                    <a:pt x="1612" y="591"/>
                    <a:pt x="1429" y="287"/>
                    <a:pt x="1125" y="135"/>
                  </a:cubicBezTo>
                  <a:cubicBezTo>
                    <a:pt x="1034" y="104"/>
                    <a:pt x="1004" y="104"/>
                    <a:pt x="913" y="44"/>
                  </a:cubicBezTo>
                  <a:cubicBezTo>
                    <a:pt x="853" y="14"/>
                    <a:pt x="787" y="0"/>
                    <a:pt x="72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73;p49">
              <a:extLst>
                <a:ext uri="{FF2B5EF4-FFF2-40B4-BE49-F238E27FC236}">
                  <a16:creationId xmlns:a16="http://schemas.microsoft.com/office/drawing/2014/main" id="{A33E6E37-D82C-4F2B-A4B7-3290E7B3175C}"/>
                </a:ext>
              </a:extLst>
            </p:cNvPr>
            <p:cNvSpPr/>
            <p:nvPr/>
          </p:nvSpPr>
          <p:spPr>
            <a:xfrm>
              <a:off x="6619175" y="2912175"/>
              <a:ext cx="82275" cy="58750"/>
            </a:xfrm>
            <a:custGeom>
              <a:avLst/>
              <a:gdLst/>
              <a:ahLst/>
              <a:cxnLst/>
              <a:rect l="l" t="t" r="r" b="b"/>
              <a:pathLst>
                <a:path w="3291" h="2350" extrusionOk="0">
                  <a:moveTo>
                    <a:pt x="1644" y="0"/>
                  </a:moveTo>
                  <a:cubicBezTo>
                    <a:pt x="457" y="0"/>
                    <a:pt x="1" y="1867"/>
                    <a:pt x="1298" y="2281"/>
                  </a:cubicBezTo>
                  <a:cubicBezTo>
                    <a:pt x="1433" y="2328"/>
                    <a:pt x="1562" y="2349"/>
                    <a:pt x="1683" y="2349"/>
                  </a:cubicBezTo>
                  <a:cubicBezTo>
                    <a:pt x="2817" y="2349"/>
                    <a:pt x="3290" y="474"/>
                    <a:pt x="2027" y="62"/>
                  </a:cubicBezTo>
                  <a:cubicBezTo>
                    <a:pt x="1893" y="20"/>
                    <a:pt x="1764" y="0"/>
                    <a:pt x="1644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74;p49">
              <a:extLst>
                <a:ext uri="{FF2B5EF4-FFF2-40B4-BE49-F238E27FC236}">
                  <a16:creationId xmlns:a16="http://schemas.microsoft.com/office/drawing/2014/main" id="{6C39FB26-C94A-4BAE-B6C2-95AF80A4743E}"/>
                </a:ext>
              </a:extLst>
            </p:cNvPr>
            <p:cNvSpPr/>
            <p:nvPr/>
          </p:nvSpPr>
          <p:spPr>
            <a:xfrm>
              <a:off x="6728375" y="2814575"/>
              <a:ext cx="59875" cy="42550"/>
            </a:xfrm>
            <a:custGeom>
              <a:avLst/>
              <a:gdLst/>
              <a:ahLst/>
              <a:cxnLst/>
              <a:rect l="l" t="t" r="r" b="b"/>
              <a:pathLst>
                <a:path w="2395" h="1702" extrusionOk="0">
                  <a:moveTo>
                    <a:pt x="1188" y="0"/>
                  </a:moveTo>
                  <a:cubicBezTo>
                    <a:pt x="343" y="0"/>
                    <a:pt x="0" y="1380"/>
                    <a:pt x="912" y="1656"/>
                  </a:cubicBezTo>
                  <a:cubicBezTo>
                    <a:pt x="1009" y="1687"/>
                    <a:pt x="1103" y="1702"/>
                    <a:pt x="1191" y="1702"/>
                  </a:cubicBezTo>
                  <a:cubicBezTo>
                    <a:pt x="2034" y="1702"/>
                    <a:pt x="2394" y="375"/>
                    <a:pt x="1459" y="45"/>
                  </a:cubicBezTo>
                  <a:cubicBezTo>
                    <a:pt x="1364" y="14"/>
                    <a:pt x="1274" y="0"/>
                    <a:pt x="118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75;p49">
              <a:extLst>
                <a:ext uri="{FF2B5EF4-FFF2-40B4-BE49-F238E27FC236}">
                  <a16:creationId xmlns:a16="http://schemas.microsoft.com/office/drawing/2014/main" id="{3AAB5202-7C14-489E-8CCA-1E60D7560BA9}"/>
                </a:ext>
              </a:extLst>
            </p:cNvPr>
            <p:cNvSpPr/>
            <p:nvPr/>
          </p:nvSpPr>
          <p:spPr>
            <a:xfrm>
              <a:off x="6534400" y="2774025"/>
              <a:ext cx="69500" cy="48375"/>
            </a:xfrm>
            <a:custGeom>
              <a:avLst/>
              <a:gdLst/>
              <a:ahLst/>
              <a:cxnLst/>
              <a:rect l="l" t="t" r="r" b="b"/>
              <a:pathLst>
                <a:path w="2780" h="1935" extrusionOk="0">
                  <a:moveTo>
                    <a:pt x="1360" y="0"/>
                  </a:moveTo>
                  <a:cubicBezTo>
                    <a:pt x="418" y="0"/>
                    <a:pt x="1" y="1523"/>
                    <a:pt x="1072" y="1880"/>
                  </a:cubicBezTo>
                  <a:cubicBezTo>
                    <a:pt x="1188" y="1917"/>
                    <a:pt x="1298" y="1934"/>
                    <a:pt x="1402" y="1934"/>
                  </a:cubicBezTo>
                  <a:cubicBezTo>
                    <a:pt x="2387" y="1934"/>
                    <a:pt x="2779" y="386"/>
                    <a:pt x="1680" y="56"/>
                  </a:cubicBezTo>
                  <a:cubicBezTo>
                    <a:pt x="1568" y="18"/>
                    <a:pt x="1461" y="0"/>
                    <a:pt x="136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76;p49">
              <a:extLst>
                <a:ext uri="{FF2B5EF4-FFF2-40B4-BE49-F238E27FC236}">
                  <a16:creationId xmlns:a16="http://schemas.microsoft.com/office/drawing/2014/main" id="{A3027F3D-CB61-4468-89CF-CD69DA2183F3}"/>
                </a:ext>
              </a:extLst>
            </p:cNvPr>
            <p:cNvSpPr/>
            <p:nvPr/>
          </p:nvSpPr>
          <p:spPr>
            <a:xfrm>
              <a:off x="6718225" y="2893800"/>
              <a:ext cx="51475" cy="36025"/>
            </a:xfrm>
            <a:custGeom>
              <a:avLst/>
              <a:gdLst/>
              <a:ahLst/>
              <a:cxnLst/>
              <a:rect l="l" t="t" r="r" b="b"/>
              <a:pathLst>
                <a:path w="2059" h="1441" extrusionOk="0">
                  <a:moveTo>
                    <a:pt x="1025" y="0"/>
                  </a:moveTo>
                  <a:cubicBezTo>
                    <a:pt x="303" y="0"/>
                    <a:pt x="0" y="1129"/>
                    <a:pt x="801" y="1405"/>
                  </a:cubicBezTo>
                  <a:cubicBezTo>
                    <a:pt x="880" y="1429"/>
                    <a:pt x="956" y="1441"/>
                    <a:pt x="1028" y="1441"/>
                  </a:cubicBezTo>
                  <a:cubicBezTo>
                    <a:pt x="1754" y="1441"/>
                    <a:pt x="2059" y="286"/>
                    <a:pt x="1257" y="37"/>
                  </a:cubicBezTo>
                  <a:cubicBezTo>
                    <a:pt x="1176" y="12"/>
                    <a:pt x="1098" y="0"/>
                    <a:pt x="102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77;p49">
              <a:extLst>
                <a:ext uri="{FF2B5EF4-FFF2-40B4-BE49-F238E27FC236}">
                  <a16:creationId xmlns:a16="http://schemas.microsoft.com/office/drawing/2014/main" id="{3A71134D-6A84-497E-9404-18AFC944C650}"/>
                </a:ext>
              </a:extLst>
            </p:cNvPr>
            <p:cNvSpPr/>
            <p:nvPr/>
          </p:nvSpPr>
          <p:spPr>
            <a:xfrm>
              <a:off x="6637050" y="2672575"/>
              <a:ext cx="54250" cy="39300"/>
            </a:xfrm>
            <a:custGeom>
              <a:avLst/>
              <a:gdLst/>
              <a:ahLst/>
              <a:cxnLst/>
              <a:rect l="l" t="t" r="r" b="b"/>
              <a:pathLst>
                <a:path w="2170" h="1572" extrusionOk="0">
                  <a:moveTo>
                    <a:pt x="1096" y="0"/>
                  </a:moveTo>
                  <a:cubicBezTo>
                    <a:pt x="323" y="0"/>
                    <a:pt x="0" y="1254"/>
                    <a:pt x="856" y="1530"/>
                  </a:cubicBezTo>
                  <a:cubicBezTo>
                    <a:pt x="944" y="1559"/>
                    <a:pt x="1028" y="1572"/>
                    <a:pt x="1107" y="1572"/>
                  </a:cubicBezTo>
                  <a:cubicBezTo>
                    <a:pt x="1872" y="1572"/>
                    <a:pt x="2169" y="344"/>
                    <a:pt x="1343" y="41"/>
                  </a:cubicBezTo>
                  <a:cubicBezTo>
                    <a:pt x="1256" y="13"/>
                    <a:pt x="1174" y="0"/>
                    <a:pt x="109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966;p49">
            <a:extLst>
              <a:ext uri="{FF2B5EF4-FFF2-40B4-BE49-F238E27FC236}">
                <a16:creationId xmlns:a16="http://schemas.microsoft.com/office/drawing/2014/main" id="{D06FAD5C-F454-4A34-9080-6713E4482D14}"/>
              </a:ext>
            </a:extLst>
          </p:cNvPr>
          <p:cNvGrpSpPr/>
          <p:nvPr/>
        </p:nvGrpSpPr>
        <p:grpSpPr>
          <a:xfrm rot="1102028">
            <a:off x="6830018" y="2410363"/>
            <a:ext cx="1488417" cy="1620688"/>
            <a:chOff x="6492025" y="2641850"/>
            <a:chExt cx="340450" cy="366575"/>
          </a:xfrm>
        </p:grpSpPr>
        <p:sp>
          <p:nvSpPr>
            <p:cNvPr id="64" name="Google Shape;967;p49">
              <a:extLst>
                <a:ext uri="{FF2B5EF4-FFF2-40B4-BE49-F238E27FC236}">
                  <a16:creationId xmlns:a16="http://schemas.microsoft.com/office/drawing/2014/main" id="{254BED36-5E9B-4AA5-AF4F-67FC54B0B7D5}"/>
                </a:ext>
              </a:extLst>
            </p:cNvPr>
            <p:cNvSpPr/>
            <p:nvPr/>
          </p:nvSpPr>
          <p:spPr>
            <a:xfrm>
              <a:off x="6492025" y="2641850"/>
              <a:ext cx="340450" cy="366300"/>
            </a:xfrm>
            <a:custGeom>
              <a:avLst/>
              <a:gdLst/>
              <a:ahLst/>
              <a:cxnLst/>
              <a:rect l="l" t="t" r="r" b="b"/>
              <a:pathLst>
                <a:path w="13618" h="14652" extrusionOk="0">
                  <a:moveTo>
                    <a:pt x="8344" y="1"/>
                  </a:moveTo>
                  <a:cubicBezTo>
                    <a:pt x="5536" y="1"/>
                    <a:pt x="2406" y="3102"/>
                    <a:pt x="1308" y="6559"/>
                  </a:cubicBezTo>
                  <a:cubicBezTo>
                    <a:pt x="1" y="10449"/>
                    <a:pt x="1824" y="13337"/>
                    <a:pt x="4864" y="14340"/>
                  </a:cubicBezTo>
                  <a:cubicBezTo>
                    <a:pt x="5516" y="14546"/>
                    <a:pt x="6171" y="14651"/>
                    <a:pt x="6812" y="14651"/>
                  </a:cubicBezTo>
                  <a:cubicBezTo>
                    <a:pt x="9190" y="14651"/>
                    <a:pt x="11360" y="13204"/>
                    <a:pt x="12341" y="10115"/>
                  </a:cubicBezTo>
                  <a:cubicBezTo>
                    <a:pt x="13618" y="6194"/>
                    <a:pt x="12493" y="1148"/>
                    <a:pt x="9454" y="176"/>
                  </a:cubicBezTo>
                  <a:cubicBezTo>
                    <a:pt x="9093" y="57"/>
                    <a:pt x="8721" y="1"/>
                    <a:pt x="8344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68;p49">
              <a:extLst>
                <a:ext uri="{FF2B5EF4-FFF2-40B4-BE49-F238E27FC236}">
                  <a16:creationId xmlns:a16="http://schemas.microsoft.com/office/drawing/2014/main" id="{6809544E-2848-4448-9488-EE3C67853301}"/>
                </a:ext>
              </a:extLst>
            </p:cNvPr>
            <p:cNvSpPr/>
            <p:nvPr/>
          </p:nvSpPr>
          <p:spPr>
            <a:xfrm>
              <a:off x="6492800" y="2794400"/>
              <a:ext cx="256850" cy="214025"/>
            </a:xfrm>
            <a:custGeom>
              <a:avLst/>
              <a:gdLst/>
              <a:ahLst/>
              <a:cxnLst/>
              <a:rect l="l" t="t" r="r" b="b"/>
              <a:pathLst>
                <a:path w="10274" h="8561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1337" y="153"/>
                    <a:pt x="1307" y="305"/>
                    <a:pt x="1277" y="457"/>
                  </a:cubicBezTo>
                  <a:cubicBezTo>
                    <a:pt x="0" y="4347"/>
                    <a:pt x="1793" y="7235"/>
                    <a:pt x="4833" y="8238"/>
                  </a:cubicBezTo>
                  <a:cubicBezTo>
                    <a:pt x="5488" y="8453"/>
                    <a:pt x="6147" y="8561"/>
                    <a:pt x="6791" y="8561"/>
                  </a:cubicBezTo>
                  <a:cubicBezTo>
                    <a:pt x="8058" y="8561"/>
                    <a:pt x="9266" y="8142"/>
                    <a:pt x="10274" y="7296"/>
                  </a:cubicBezTo>
                  <a:lnTo>
                    <a:pt x="10274" y="7296"/>
                  </a:lnTo>
                  <a:cubicBezTo>
                    <a:pt x="9439" y="7730"/>
                    <a:pt x="8535" y="7936"/>
                    <a:pt x="7602" y="7936"/>
                  </a:cubicBezTo>
                  <a:cubicBezTo>
                    <a:pt x="6903" y="7936"/>
                    <a:pt x="6187" y="7821"/>
                    <a:pt x="5471" y="7600"/>
                  </a:cubicBezTo>
                  <a:cubicBezTo>
                    <a:pt x="2401" y="6597"/>
                    <a:pt x="517" y="3800"/>
                    <a:pt x="1429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69;p49">
              <a:extLst>
                <a:ext uri="{FF2B5EF4-FFF2-40B4-BE49-F238E27FC236}">
                  <a16:creationId xmlns:a16="http://schemas.microsoft.com/office/drawing/2014/main" id="{14FBA0F5-F089-4752-8E97-A4E1650C96BD}"/>
                </a:ext>
              </a:extLst>
            </p:cNvPr>
            <p:cNvSpPr/>
            <p:nvPr/>
          </p:nvSpPr>
          <p:spPr>
            <a:xfrm>
              <a:off x="6610175" y="2805375"/>
              <a:ext cx="105225" cy="74250"/>
            </a:xfrm>
            <a:custGeom>
              <a:avLst/>
              <a:gdLst/>
              <a:ahLst/>
              <a:cxnLst/>
              <a:rect l="l" t="t" r="r" b="b"/>
              <a:pathLst>
                <a:path w="4209" h="2970" extrusionOk="0">
                  <a:moveTo>
                    <a:pt x="2065" y="0"/>
                  </a:moveTo>
                  <a:cubicBezTo>
                    <a:pt x="600" y="0"/>
                    <a:pt x="0" y="2354"/>
                    <a:pt x="1627" y="2905"/>
                  </a:cubicBezTo>
                  <a:cubicBezTo>
                    <a:pt x="1782" y="2949"/>
                    <a:pt x="1930" y="2969"/>
                    <a:pt x="2070" y="2969"/>
                  </a:cubicBezTo>
                  <a:cubicBezTo>
                    <a:pt x="3586" y="2969"/>
                    <a:pt x="4209" y="607"/>
                    <a:pt x="2539" y="78"/>
                  </a:cubicBezTo>
                  <a:cubicBezTo>
                    <a:pt x="2373" y="25"/>
                    <a:pt x="2214" y="0"/>
                    <a:pt x="206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70;p49">
              <a:extLst>
                <a:ext uri="{FF2B5EF4-FFF2-40B4-BE49-F238E27FC236}">
                  <a16:creationId xmlns:a16="http://schemas.microsoft.com/office/drawing/2014/main" id="{39223713-CFF7-43AE-B888-D059C9A1637A}"/>
                </a:ext>
              </a:extLst>
            </p:cNvPr>
            <p:cNvSpPr/>
            <p:nvPr/>
          </p:nvSpPr>
          <p:spPr>
            <a:xfrm>
              <a:off x="6694150" y="2703850"/>
              <a:ext cx="68425" cy="66000"/>
            </a:xfrm>
            <a:custGeom>
              <a:avLst/>
              <a:gdLst/>
              <a:ahLst/>
              <a:cxnLst/>
              <a:rect l="l" t="t" r="r" b="b"/>
              <a:pathLst>
                <a:path w="2737" h="2640" extrusionOk="0">
                  <a:moveTo>
                    <a:pt x="1411" y="1"/>
                  </a:moveTo>
                  <a:cubicBezTo>
                    <a:pt x="1098" y="1"/>
                    <a:pt x="785" y="125"/>
                    <a:pt x="548" y="340"/>
                  </a:cubicBezTo>
                  <a:cubicBezTo>
                    <a:pt x="244" y="674"/>
                    <a:pt x="1" y="1221"/>
                    <a:pt x="153" y="1647"/>
                  </a:cubicBezTo>
                  <a:lnTo>
                    <a:pt x="153" y="1677"/>
                  </a:lnTo>
                  <a:cubicBezTo>
                    <a:pt x="214" y="1890"/>
                    <a:pt x="305" y="2103"/>
                    <a:pt x="457" y="2255"/>
                  </a:cubicBezTo>
                  <a:cubicBezTo>
                    <a:pt x="609" y="2407"/>
                    <a:pt x="822" y="2559"/>
                    <a:pt x="1004" y="2589"/>
                  </a:cubicBezTo>
                  <a:cubicBezTo>
                    <a:pt x="1129" y="2625"/>
                    <a:pt x="1253" y="2640"/>
                    <a:pt x="1378" y="2640"/>
                  </a:cubicBezTo>
                  <a:cubicBezTo>
                    <a:pt x="1466" y="2640"/>
                    <a:pt x="1554" y="2632"/>
                    <a:pt x="1642" y="2620"/>
                  </a:cubicBezTo>
                  <a:cubicBezTo>
                    <a:pt x="1885" y="2589"/>
                    <a:pt x="2068" y="2468"/>
                    <a:pt x="2220" y="2316"/>
                  </a:cubicBezTo>
                  <a:lnTo>
                    <a:pt x="2250" y="2285"/>
                  </a:lnTo>
                  <a:cubicBezTo>
                    <a:pt x="2645" y="2012"/>
                    <a:pt x="2737" y="1434"/>
                    <a:pt x="2676" y="1039"/>
                  </a:cubicBezTo>
                  <a:cubicBezTo>
                    <a:pt x="2554" y="583"/>
                    <a:pt x="2250" y="218"/>
                    <a:pt x="1794" y="66"/>
                  </a:cubicBezTo>
                  <a:cubicBezTo>
                    <a:pt x="1670" y="22"/>
                    <a:pt x="1541" y="1"/>
                    <a:pt x="141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71;p49">
              <a:extLst>
                <a:ext uri="{FF2B5EF4-FFF2-40B4-BE49-F238E27FC236}">
                  <a16:creationId xmlns:a16="http://schemas.microsoft.com/office/drawing/2014/main" id="{5120A3F4-94CD-4FA1-89B8-6AC4C1479D55}"/>
                </a:ext>
              </a:extLst>
            </p:cNvPr>
            <p:cNvSpPr/>
            <p:nvPr/>
          </p:nvSpPr>
          <p:spPr>
            <a:xfrm>
              <a:off x="6612750" y="2748525"/>
              <a:ext cx="55275" cy="39000"/>
            </a:xfrm>
            <a:custGeom>
              <a:avLst/>
              <a:gdLst/>
              <a:ahLst/>
              <a:cxnLst/>
              <a:rect l="l" t="t" r="r" b="b"/>
              <a:pathLst>
                <a:path w="2211" h="1560" extrusionOk="0">
                  <a:moveTo>
                    <a:pt x="1079" y="0"/>
                  </a:moveTo>
                  <a:cubicBezTo>
                    <a:pt x="295" y="0"/>
                    <a:pt x="0" y="1202"/>
                    <a:pt x="825" y="1532"/>
                  </a:cubicBezTo>
                  <a:cubicBezTo>
                    <a:pt x="901" y="1551"/>
                    <a:pt x="974" y="1559"/>
                    <a:pt x="1043" y="1559"/>
                  </a:cubicBezTo>
                  <a:cubicBezTo>
                    <a:pt x="1865" y="1559"/>
                    <a:pt x="2211" y="323"/>
                    <a:pt x="1342" y="42"/>
                  </a:cubicBezTo>
                  <a:cubicBezTo>
                    <a:pt x="1250" y="13"/>
                    <a:pt x="1162" y="0"/>
                    <a:pt x="107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72;p49">
              <a:extLst>
                <a:ext uri="{FF2B5EF4-FFF2-40B4-BE49-F238E27FC236}">
                  <a16:creationId xmlns:a16="http://schemas.microsoft.com/office/drawing/2014/main" id="{9A2F5361-D3ED-472A-B5C2-7D1CB69C4A12}"/>
                </a:ext>
              </a:extLst>
            </p:cNvPr>
            <p:cNvSpPr/>
            <p:nvPr/>
          </p:nvSpPr>
          <p:spPr>
            <a:xfrm>
              <a:off x="6557375" y="2856400"/>
              <a:ext cx="40300" cy="34100"/>
            </a:xfrm>
            <a:custGeom>
              <a:avLst/>
              <a:gdLst/>
              <a:ahLst/>
              <a:cxnLst/>
              <a:rect l="l" t="t" r="r" b="b"/>
              <a:pathLst>
                <a:path w="1612" h="1364" extrusionOk="0">
                  <a:moveTo>
                    <a:pt x="720" y="0"/>
                  </a:moveTo>
                  <a:cubicBezTo>
                    <a:pt x="445" y="0"/>
                    <a:pt x="141" y="225"/>
                    <a:pt x="92" y="469"/>
                  </a:cubicBezTo>
                  <a:cubicBezTo>
                    <a:pt x="1" y="803"/>
                    <a:pt x="153" y="1229"/>
                    <a:pt x="517" y="1320"/>
                  </a:cubicBezTo>
                  <a:cubicBezTo>
                    <a:pt x="578" y="1320"/>
                    <a:pt x="609" y="1351"/>
                    <a:pt x="700" y="1351"/>
                  </a:cubicBezTo>
                  <a:cubicBezTo>
                    <a:pt x="748" y="1359"/>
                    <a:pt x="798" y="1364"/>
                    <a:pt x="847" y="1364"/>
                  </a:cubicBezTo>
                  <a:cubicBezTo>
                    <a:pt x="1141" y="1364"/>
                    <a:pt x="1438" y="1211"/>
                    <a:pt x="1490" y="925"/>
                  </a:cubicBezTo>
                  <a:cubicBezTo>
                    <a:pt x="1612" y="591"/>
                    <a:pt x="1429" y="287"/>
                    <a:pt x="1125" y="135"/>
                  </a:cubicBezTo>
                  <a:cubicBezTo>
                    <a:pt x="1034" y="104"/>
                    <a:pt x="1004" y="104"/>
                    <a:pt x="913" y="44"/>
                  </a:cubicBezTo>
                  <a:cubicBezTo>
                    <a:pt x="853" y="14"/>
                    <a:pt x="787" y="0"/>
                    <a:pt x="72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73;p49">
              <a:extLst>
                <a:ext uri="{FF2B5EF4-FFF2-40B4-BE49-F238E27FC236}">
                  <a16:creationId xmlns:a16="http://schemas.microsoft.com/office/drawing/2014/main" id="{FABFDF93-BDC2-4CEF-9A1F-1C8433008313}"/>
                </a:ext>
              </a:extLst>
            </p:cNvPr>
            <p:cNvSpPr/>
            <p:nvPr/>
          </p:nvSpPr>
          <p:spPr>
            <a:xfrm>
              <a:off x="6619175" y="2912175"/>
              <a:ext cx="82275" cy="58750"/>
            </a:xfrm>
            <a:custGeom>
              <a:avLst/>
              <a:gdLst/>
              <a:ahLst/>
              <a:cxnLst/>
              <a:rect l="l" t="t" r="r" b="b"/>
              <a:pathLst>
                <a:path w="3291" h="2350" extrusionOk="0">
                  <a:moveTo>
                    <a:pt x="1644" y="0"/>
                  </a:moveTo>
                  <a:cubicBezTo>
                    <a:pt x="457" y="0"/>
                    <a:pt x="1" y="1867"/>
                    <a:pt x="1298" y="2281"/>
                  </a:cubicBezTo>
                  <a:cubicBezTo>
                    <a:pt x="1433" y="2328"/>
                    <a:pt x="1562" y="2349"/>
                    <a:pt x="1683" y="2349"/>
                  </a:cubicBezTo>
                  <a:cubicBezTo>
                    <a:pt x="2817" y="2349"/>
                    <a:pt x="3290" y="474"/>
                    <a:pt x="2027" y="62"/>
                  </a:cubicBezTo>
                  <a:cubicBezTo>
                    <a:pt x="1893" y="20"/>
                    <a:pt x="1764" y="0"/>
                    <a:pt x="1644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74;p49">
              <a:extLst>
                <a:ext uri="{FF2B5EF4-FFF2-40B4-BE49-F238E27FC236}">
                  <a16:creationId xmlns:a16="http://schemas.microsoft.com/office/drawing/2014/main" id="{A19ADC2B-937A-45F3-9310-05FA055BCA81}"/>
                </a:ext>
              </a:extLst>
            </p:cNvPr>
            <p:cNvSpPr/>
            <p:nvPr/>
          </p:nvSpPr>
          <p:spPr>
            <a:xfrm>
              <a:off x="6728375" y="2814575"/>
              <a:ext cx="59875" cy="42550"/>
            </a:xfrm>
            <a:custGeom>
              <a:avLst/>
              <a:gdLst/>
              <a:ahLst/>
              <a:cxnLst/>
              <a:rect l="l" t="t" r="r" b="b"/>
              <a:pathLst>
                <a:path w="2395" h="1702" extrusionOk="0">
                  <a:moveTo>
                    <a:pt x="1188" y="0"/>
                  </a:moveTo>
                  <a:cubicBezTo>
                    <a:pt x="343" y="0"/>
                    <a:pt x="0" y="1380"/>
                    <a:pt x="912" y="1656"/>
                  </a:cubicBezTo>
                  <a:cubicBezTo>
                    <a:pt x="1009" y="1687"/>
                    <a:pt x="1103" y="1702"/>
                    <a:pt x="1191" y="1702"/>
                  </a:cubicBezTo>
                  <a:cubicBezTo>
                    <a:pt x="2034" y="1702"/>
                    <a:pt x="2394" y="375"/>
                    <a:pt x="1459" y="45"/>
                  </a:cubicBezTo>
                  <a:cubicBezTo>
                    <a:pt x="1364" y="14"/>
                    <a:pt x="1274" y="0"/>
                    <a:pt x="118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75;p49">
              <a:extLst>
                <a:ext uri="{FF2B5EF4-FFF2-40B4-BE49-F238E27FC236}">
                  <a16:creationId xmlns:a16="http://schemas.microsoft.com/office/drawing/2014/main" id="{4DD5EAA4-5056-4EB3-AB72-83523EC3A25E}"/>
                </a:ext>
              </a:extLst>
            </p:cNvPr>
            <p:cNvSpPr/>
            <p:nvPr/>
          </p:nvSpPr>
          <p:spPr>
            <a:xfrm>
              <a:off x="6534400" y="2774025"/>
              <a:ext cx="69500" cy="48375"/>
            </a:xfrm>
            <a:custGeom>
              <a:avLst/>
              <a:gdLst/>
              <a:ahLst/>
              <a:cxnLst/>
              <a:rect l="l" t="t" r="r" b="b"/>
              <a:pathLst>
                <a:path w="2780" h="1935" extrusionOk="0">
                  <a:moveTo>
                    <a:pt x="1360" y="0"/>
                  </a:moveTo>
                  <a:cubicBezTo>
                    <a:pt x="418" y="0"/>
                    <a:pt x="1" y="1523"/>
                    <a:pt x="1072" y="1880"/>
                  </a:cubicBezTo>
                  <a:cubicBezTo>
                    <a:pt x="1188" y="1917"/>
                    <a:pt x="1298" y="1934"/>
                    <a:pt x="1402" y="1934"/>
                  </a:cubicBezTo>
                  <a:cubicBezTo>
                    <a:pt x="2387" y="1934"/>
                    <a:pt x="2779" y="386"/>
                    <a:pt x="1680" y="56"/>
                  </a:cubicBezTo>
                  <a:cubicBezTo>
                    <a:pt x="1568" y="18"/>
                    <a:pt x="1461" y="0"/>
                    <a:pt x="136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76;p49">
              <a:extLst>
                <a:ext uri="{FF2B5EF4-FFF2-40B4-BE49-F238E27FC236}">
                  <a16:creationId xmlns:a16="http://schemas.microsoft.com/office/drawing/2014/main" id="{A1287E4D-948D-4FAD-B441-A32732F4BAA4}"/>
                </a:ext>
              </a:extLst>
            </p:cNvPr>
            <p:cNvSpPr/>
            <p:nvPr/>
          </p:nvSpPr>
          <p:spPr>
            <a:xfrm>
              <a:off x="6718225" y="2893800"/>
              <a:ext cx="51475" cy="36025"/>
            </a:xfrm>
            <a:custGeom>
              <a:avLst/>
              <a:gdLst/>
              <a:ahLst/>
              <a:cxnLst/>
              <a:rect l="l" t="t" r="r" b="b"/>
              <a:pathLst>
                <a:path w="2059" h="1441" extrusionOk="0">
                  <a:moveTo>
                    <a:pt x="1025" y="0"/>
                  </a:moveTo>
                  <a:cubicBezTo>
                    <a:pt x="303" y="0"/>
                    <a:pt x="0" y="1129"/>
                    <a:pt x="801" y="1405"/>
                  </a:cubicBezTo>
                  <a:cubicBezTo>
                    <a:pt x="880" y="1429"/>
                    <a:pt x="956" y="1441"/>
                    <a:pt x="1028" y="1441"/>
                  </a:cubicBezTo>
                  <a:cubicBezTo>
                    <a:pt x="1754" y="1441"/>
                    <a:pt x="2059" y="286"/>
                    <a:pt x="1257" y="37"/>
                  </a:cubicBezTo>
                  <a:cubicBezTo>
                    <a:pt x="1176" y="12"/>
                    <a:pt x="1098" y="0"/>
                    <a:pt x="102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77;p49">
              <a:extLst>
                <a:ext uri="{FF2B5EF4-FFF2-40B4-BE49-F238E27FC236}">
                  <a16:creationId xmlns:a16="http://schemas.microsoft.com/office/drawing/2014/main" id="{4FD9C4F7-B638-4422-98B6-84EC72CE9C7C}"/>
                </a:ext>
              </a:extLst>
            </p:cNvPr>
            <p:cNvSpPr/>
            <p:nvPr/>
          </p:nvSpPr>
          <p:spPr>
            <a:xfrm>
              <a:off x="6637050" y="2672575"/>
              <a:ext cx="54250" cy="39300"/>
            </a:xfrm>
            <a:custGeom>
              <a:avLst/>
              <a:gdLst/>
              <a:ahLst/>
              <a:cxnLst/>
              <a:rect l="l" t="t" r="r" b="b"/>
              <a:pathLst>
                <a:path w="2170" h="1572" extrusionOk="0">
                  <a:moveTo>
                    <a:pt x="1096" y="0"/>
                  </a:moveTo>
                  <a:cubicBezTo>
                    <a:pt x="323" y="0"/>
                    <a:pt x="0" y="1254"/>
                    <a:pt x="856" y="1530"/>
                  </a:cubicBezTo>
                  <a:cubicBezTo>
                    <a:pt x="944" y="1559"/>
                    <a:pt x="1028" y="1572"/>
                    <a:pt x="1107" y="1572"/>
                  </a:cubicBezTo>
                  <a:cubicBezTo>
                    <a:pt x="1872" y="1572"/>
                    <a:pt x="2169" y="344"/>
                    <a:pt x="1343" y="41"/>
                  </a:cubicBezTo>
                  <a:cubicBezTo>
                    <a:pt x="1256" y="13"/>
                    <a:pt x="1174" y="0"/>
                    <a:pt x="109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966;p49">
            <a:extLst>
              <a:ext uri="{FF2B5EF4-FFF2-40B4-BE49-F238E27FC236}">
                <a16:creationId xmlns:a16="http://schemas.microsoft.com/office/drawing/2014/main" id="{CDEC530A-5484-42CA-8A44-7DA06702CF01}"/>
              </a:ext>
            </a:extLst>
          </p:cNvPr>
          <p:cNvGrpSpPr/>
          <p:nvPr/>
        </p:nvGrpSpPr>
        <p:grpSpPr>
          <a:xfrm rot="2029375">
            <a:off x="7036093" y="556095"/>
            <a:ext cx="1617189" cy="1720710"/>
            <a:chOff x="6492025" y="2641850"/>
            <a:chExt cx="340450" cy="366575"/>
          </a:xfrm>
        </p:grpSpPr>
        <p:sp>
          <p:nvSpPr>
            <p:cNvPr id="76" name="Google Shape;967;p49">
              <a:extLst>
                <a:ext uri="{FF2B5EF4-FFF2-40B4-BE49-F238E27FC236}">
                  <a16:creationId xmlns:a16="http://schemas.microsoft.com/office/drawing/2014/main" id="{553DFEA3-F04E-4996-AA59-F8A62CDE5D22}"/>
                </a:ext>
              </a:extLst>
            </p:cNvPr>
            <p:cNvSpPr/>
            <p:nvPr/>
          </p:nvSpPr>
          <p:spPr>
            <a:xfrm>
              <a:off x="6492025" y="2641850"/>
              <a:ext cx="340450" cy="366300"/>
            </a:xfrm>
            <a:custGeom>
              <a:avLst/>
              <a:gdLst/>
              <a:ahLst/>
              <a:cxnLst/>
              <a:rect l="l" t="t" r="r" b="b"/>
              <a:pathLst>
                <a:path w="13618" h="14652" extrusionOk="0">
                  <a:moveTo>
                    <a:pt x="8344" y="1"/>
                  </a:moveTo>
                  <a:cubicBezTo>
                    <a:pt x="5536" y="1"/>
                    <a:pt x="2406" y="3102"/>
                    <a:pt x="1308" y="6559"/>
                  </a:cubicBezTo>
                  <a:cubicBezTo>
                    <a:pt x="1" y="10449"/>
                    <a:pt x="1824" y="13337"/>
                    <a:pt x="4864" y="14340"/>
                  </a:cubicBezTo>
                  <a:cubicBezTo>
                    <a:pt x="5516" y="14546"/>
                    <a:pt x="6171" y="14651"/>
                    <a:pt x="6812" y="14651"/>
                  </a:cubicBezTo>
                  <a:cubicBezTo>
                    <a:pt x="9190" y="14651"/>
                    <a:pt x="11360" y="13204"/>
                    <a:pt x="12341" y="10115"/>
                  </a:cubicBezTo>
                  <a:cubicBezTo>
                    <a:pt x="13618" y="6194"/>
                    <a:pt x="12493" y="1148"/>
                    <a:pt x="9454" y="176"/>
                  </a:cubicBezTo>
                  <a:cubicBezTo>
                    <a:pt x="9093" y="57"/>
                    <a:pt x="8721" y="1"/>
                    <a:pt x="8344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68;p49">
              <a:extLst>
                <a:ext uri="{FF2B5EF4-FFF2-40B4-BE49-F238E27FC236}">
                  <a16:creationId xmlns:a16="http://schemas.microsoft.com/office/drawing/2014/main" id="{00C7E486-C596-4F3F-9555-6A1FBB32DD36}"/>
                </a:ext>
              </a:extLst>
            </p:cNvPr>
            <p:cNvSpPr/>
            <p:nvPr/>
          </p:nvSpPr>
          <p:spPr>
            <a:xfrm>
              <a:off x="6492800" y="2794400"/>
              <a:ext cx="256850" cy="214025"/>
            </a:xfrm>
            <a:custGeom>
              <a:avLst/>
              <a:gdLst/>
              <a:ahLst/>
              <a:cxnLst/>
              <a:rect l="l" t="t" r="r" b="b"/>
              <a:pathLst>
                <a:path w="10274" h="8561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1337" y="153"/>
                    <a:pt x="1307" y="305"/>
                    <a:pt x="1277" y="457"/>
                  </a:cubicBezTo>
                  <a:cubicBezTo>
                    <a:pt x="0" y="4347"/>
                    <a:pt x="1793" y="7235"/>
                    <a:pt x="4833" y="8238"/>
                  </a:cubicBezTo>
                  <a:cubicBezTo>
                    <a:pt x="5488" y="8453"/>
                    <a:pt x="6147" y="8561"/>
                    <a:pt x="6791" y="8561"/>
                  </a:cubicBezTo>
                  <a:cubicBezTo>
                    <a:pt x="8058" y="8561"/>
                    <a:pt x="9266" y="8142"/>
                    <a:pt x="10274" y="7296"/>
                  </a:cubicBezTo>
                  <a:lnTo>
                    <a:pt x="10274" y="7296"/>
                  </a:lnTo>
                  <a:cubicBezTo>
                    <a:pt x="9439" y="7730"/>
                    <a:pt x="8535" y="7936"/>
                    <a:pt x="7602" y="7936"/>
                  </a:cubicBezTo>
                  <a:cubicBezTo>
                    <a:pt x="6903" y="7936"/>
                    <a:pt x="6187" y="7821"/>
                    <a:pt x="5471" y="7600"/>
                  </a:cubicBezTo>
                  <a:cubicBezTo>
                    <a:pt x="2401" y="6597"/>
                    <a:pt x="517" y="3800"/>
                    <a:pt x="1429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69;p49">
              <a:extLst>
                <a:ext uri="{FF2B5EF4-FFF2-40B4-BE49-F238E27FC236}">
                  <a16:creationId xmlns:a16="http://schemas.microsoft.com/office/drawing/2014/main" id="{9AF253AD-9EE2-42DA-81A7-B1F53D375191}"/>
                </a:ext>
              </a:extLst>
            </p:cNvPr>
            <p:cNvSpPr/>
            <p:nvPr/>
          </p:nvSpPr>
          <p:spPr>
            <a:xfrm>
              <a:off x="6610175" y="2805375"/>
              <a:ext cx="105225" cy="74250"/>
            </a:xfrm>
            <a:custGeom>
              <a:avLst/>
              <a:gdLst/>
              <a:ahLst/>
              <a:cxnLst/>
              <a:rect l="l" t="t" r="r" b="b"/>
              <a:pathLst>
                <a:path w="4209" h="2970" extrusionOk="0">
                  <a:moveTo>
                    <a:pt x="2065" y="0"/>
                  </a:moveTo>
                  <a:cubicBezTo>
                    <a:pt x="600" y="0"/>
                    <a:pt x="0" y="2354"/>
                    <a:pt x="1627" y="2905"/>
                  </a:cubicBezTo>
                  <a:cubicBezTo>
                    <a:pt x="1782" y="2949"/>
                    <a:pt x="1930" y="2969"/>
                    <a:pt x="2070" y="2969"/>
                  </a:cubicBezTo>
                  <a:cubicBezTo>
                    <a:pt x="3586" y="2969"/>
                    <a:pt x="4209" y="607"/>
                    <a:pt x="2539" y="78"/>
                  </a:cubicBezTo>
                  <a:cubicBezTo>
                    <a:pt x="2373" y="25"/>
                    <a:pt x="2214" y="0"/>
                    <a:pt x="206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70;p49">
              <a:extLst>
                <a:ext uri="{FF2B5EF4-FFF2-40B4-BE49-F238E27FC236}">
                  <a16:creationId xmlns:a16="http://schemas.microsoft.com/office/drawing/2014/main" id="{365C5DC6-A7A6-47E1-94A7-884D07328F5D}"/>
                </a:ext>
              </a:extLst>
            </p:cNvPr>
            <p:cNvSpPr/>
            <p:nvPr/>
          </p:nvSpPr>
          <p:spPr>
            <a:xfrm>
              <a:off x="6694150" y="2703850"/>
              <a:ext cx="68425" cy="66000"/>
            </a:xfrm>
            <a:custGeom>
              <a:avLst/>
              <a:gdLst/>
              <a:ahLst/>
              <a:cxnLst/>
              <a:rect l="l" t="t" r="r" b="b"/>
              <a:pathLst>
                <a:path w="2737" h="2640" extrusionOk="0">
                  <a:moveTo>
                    <a:pt x="1411" y="1"/>
                  </a:moveTo>
                  <a:cubicBezTo>
                    <a:pt x="1098" y="1"/>
                    <a:pt x="785" y="125"/>
                    <a:pt x="548" y="340"/>
                  </a:cubicBezTo>
                  <a:cubicBezTo>
                    <a:pt x="244" y="674"/>
                    <a:pt x="1" y="1221"/>
                    <a:pt x="153" y="1647"/>
                  </a:cubicBezTo>
                  <a:lnTo>
                    <a:pt x="153" y="1677"/>
                  </a:lnTo>
                  <a:cubicBezTo>
                    <a:pt x="214" y="1890"/>
                    <a:pt x="305" y="2103"/>
                    <a:pt x="457" y="2255"/>
                  </a:cubicBezTo>
                  <a:cubicBezTo>
                    <a:pt x="609" y="2407"/>
                    <a:pt x="822" y="2559"/>
                    <a:pt x="1004" y="2589"/>
                  </a:cubicBezTo>
                  <a:cubicBezTo>
                    <a:pt x="1129" y="2625"/>
                    <a:pt x="1253" y="2640"/>
                    <a:pt x="1378" y="2640"/>
                  </a:cubicBezTo>
                  <a:cubicBezTo>
                    <a:pt x="1466" y="2640"/>
                    <a:pt x="1554" y="2632"/>
                    <a:pt x="1642" y="2620"/>
                  </a:cubicBezTo>
                  <a:cubicBezTo>
                    <a:pt x="1885" y="2589"/>
                    <a:pt x="2068" y="2468"/>
                    <a:pt x="2220" y="2316"/>
                  </a:cubicBezTo>
                  <a:lnTo>
                    <a:pt x="2250" y="2285"/>
                  </a:lnTo>
                  <a:cubicBezTo>
                    <a:pt x="2645" y="2012"/>
                    <a:pt x="2737" y="1434"/>
                    <a:pt x="2676" y="1039"/>
                  </a:cubicBezTo>
                  <a:cubicBezTo>
                    <a:pt x="2554" y="583"/>
                    <a:pt x="2250" y="218"/>
                    <a:pt x="1794" y="66"/>
                  </a:cubicBezTo>
                  <a:cubicBezTo>
                    <a:pt x="1670" y="22"/>
                    <a:pt x="1541" y="1"/>
                    <a:pt x="141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71;p49">
              <a:extLst>
                <a:ext uri="{FF2B5EF4-FFF2-40B4-BE49-F238E27FC236}">
                  <a16:creationId xmlns:a16="http://schemas.microsoft.com/office/drawing/2014/main" id="{648AF43F-A501-47B1-BA2C-37A3F90222A4}"/>
                </a:ext>
              </a:extLst>
            </p:cNvPr>
            <p:cNvSpPr/>
            <p:nvPr/>
          </p:nvSpPr>
          <p:spPr>
            <a:xfrm>
              <a:off x="6612750" y="2748525"/>
              <a:ext cx="55275" cy="39000"/>
            </a:xfrm>
            <a:custGeom>
              <a:avLst/>
              <a:gdLst/>
              <a:ahLst/>
              <a:cxnLst/>
              <a:rect l="l" t="t" r="r" b="b"/>
              <a:pathLst>
                <a:path w="2211" h="1560" extrusionOk="0">
                  <a:moveTo>
                    <a:pt x="1079" y="0"/>
                  </a:moveTo>
                  <a:cubicBezTo>
                    <a:pt x="295" y="0"/>
                    <a:pt x="0" y="1202"/>
                    <a:pt x="825" y="1532"/>
                  </a:cubicBezTo>
                  <a:cubicBezTo>
                    <a:pt x="901" y="1551"/>
                    <a:pt x="974" y="1559"/>
                    <a:pt x="1043" y="1559"/>
                  </a:cubicBezTo>
                  <a:cubicBezTo>
                    <a:pt x="1865" y="1559"/>
                    <a:pt x="2211" y="323"/>
                    <a:pt x="1342" y="42"/>
                  </a:cubicBezTo>
                  <a:cubicBezTo>
                    <a:pt x="1250" y="13"/>
                    <a:pt x="1162" y="0"/>
                    <a:pt x="107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72;p49">
              <a:extLst>
                <a:ext uri="{FF2B5EF4-FFF2-40B4-BE49-F238E27FC236}">
                  <a16:creationId xmlns:a16="http://schemas.microsoft.com/office/drawing/2014/main" id="{20A5EEE2-C61C-47C8-8202-34F554227C98}"/>
                </a:ext>
              </a:extLst>
            </p:cNvPr>
            <p:cNvSpPr/>
            <p:nvPr/>
          </p:nvSpPr>
          <p:spPr>
            <a:xfrm>
              <a:off x="6557375" y="2856400"/>
              <a:ext cx="40300" cy="34100"/>
            </a:xfrm>
            <a:custGeom>
              <a:avLst/>
              <a:gdLst/>
              <a:ahLst/>
              <a:cxnLst/>
              <a:rect l="l" t="t" r="r" b="b"/>
              <a:pathLst>
                <a:path w="1612" h="1364" extrusionOk="0">
                  <a:moveTo>
                    <a:pt x="720" y="0"/>
                  </a:moveTo>
                  <a:cubicBezTo>
                    <a:pt x="445" y="0"/>
                    <a:pt x="141" y="225"/>
                    <a:pt x="92" y="469"/>
                  </a:cubicBezTo>
                  <a:cubicBezTo>
                    <a:pt x="1" y="803"/>
                    <a:pt x="153" y="1229"/>
                    <a:pt x="517" y="1320"/>
                  </a:cubicBezTo>
                  <a:cubicBezTo>
                    <a:pt x="578" y="1320"/>
                    <a:pt x="609" y="1351"/>
                    <a:pt x="700" y="1351"/>
                  </a:cubicBezTo>
                  <a:cubicBezTo>
                    <a:pt x="748" y="1359"/>
                    <a:pt x="798" y="1364"/>
                    <a:pt x="847" y="1364"/>
                  </a:cubicBezTo>
                  <a:cubicBezTo>
                    <a:pt x="1141" y="1364"/>
                    <a:pt x="1438" y="1211"/>
                    <a:pt x="1490" y="925"/>
                  </a:cubicBezTo>
                  <a:cubicBezTo>
                    <a:pt x="1612" y="591"/>
                    <a:pt x="1429" y="287"/>
                    <a:pt x="1125" y="135"/>
                  </a:cubicBezTo>
                  <a:cubicBezTo>
                    <a:pt x="1034" y="104"/>
                    <a:pt x="1004" y="104"/>
                    <a:pt x="913" y="44"/>
                  </a:cubicBezTo>
                  <a:cubicBezTo>
                    <a:pt x="853" y="14"/>
                    <a:pt x="787" y="0"/>
                    <a:pt x="72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73;p49">
              <a:extLst>
                <a:ext uri="{FF2B5EF4-FFF2-40B4-BE49-F238E27FC236}">
                  <a16:creationId xmlns:a16="http://schemas.microsoft.com/office/drawing/2014/main" id="{D9058633-4764-4956-BF24-4D79EC45E004}"/>
                </a:ext>
              </a:extLst>
            </p:cNvPr>
            <p:cNvSpPr/>
            <p:nvPr/>
          </p:nvSpPr>
          <p:spPr>
            <a:xfrm>
              <a:off x="6619175" y="2912175"/>
              <a:ext cx="82275" cy="58750"/>
            </a:xfrm>
            <a:custGeom>
              <a:avLst/>
              <a:gdLst/>
              <a:ahLst/>
              <a:cxnLst/>
              <a:rect l="l" t="t" r="r" b="b"/>
              <a:pathLst>
                <a:path w="3291" h="2350" extrusionOk="0">
                  <a:moveTo>
                    <a:pt x="1644" y="0"/>
                  </a:moveTo>
                  <a:cubicBezTo>
                    <a:pt x="457" y="0"/>
                    <a:pt x="1" y="1867"/>
                    <a:pt x="1298" y="2281"/>
                  </a:cubicBezTo>
                  <a:cubicBezTo>
                    <a:pt x="1433" y="2328"/>
                    <a:pt x="1562" y="2349"/>
                    <a:pt x="1683" y="2349"/>
                  </a:cubicBezTo>
                  <a:cubicBezTo>
                    <a:pt x="2817" y="2349"/>
                    <a:pt x="3290" y="474"/>
                    <a:pt x="2027" y="62"/>
                  </a:cubicBezTo>
                  <a:cubicBezTo>
                    <a:pt x="1893" y="20"/>
                    <a:pt x="1764" y="0"/>
                    <a:pt x="1644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74;p49">
              <a:extLst>
                <a:ext uri="{FF2B5EF4-FFF2-40B4-BE49-F238E27FC236}">
                  <a16:creationId xmlns:a16="http://schemas.microsoft.com/office/drawing/2014/main" id="{1F8C6391-2E56-461A-869E-1831DE0891E4}"/>
                </a:ext>
              </a:extLst>
            </p:cNvPr>
            <p:cNvSpPr/>
            <p:nvPr/>
          </p:nvSpPr>
          <p:spPr>
            <a:xfrm>
              <a:off x="6728375" y="2814575"/>
              <a:ext cx="59875" cy="42550"/>
            </a:xfrm>
            <a:custGeom>
              <a:avLst/>
              <a:gdLst/>
              <a:ahLst/>
              <a:cxnLst/>
              <a:rect l="l" t="t" r="r" b="b"/>
              <a:pathLst>
                <a:path w="2395" h="1702" extrusionOk="0">
                  <a:moveTo>
                    <a:pt x="1188" y="0"/>
                  </a:moveTo>
                  <a:cubicBezTo>
                    <a:pt x="343" y="0"/>
                    <a:pt x="0" y="1380"/>
                    <a:pt x="912" y="1656"/>
                  </a:cubicBezTo>
                  <a:cubicBezTo>
                    <a:pt x="1009" y="1687"/>
                    <a:pt x="1103" y="1702"/>
                    <a:pt x="1191" y="1702"/>
                  </a:cubicBezTo>
                  <a:cubicBezTo>
                    <a:pt x="2034" y="1702"/>
                    <a:pt x="2394" y="375"/>
                    <a:pt x="1459" y="45"/>
                  </a:cubicBezTo>
                  <a:cubicBezTo>
                    <a:pt x="1364" y="14"/>
                    <a:pt x="1274" y="0"/>
                    <a:pt x="118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75;p49">
              <a:extLst>
                <a:ext uri="{FF2B5EF4-FFF2-40B4-BE49-F238E27FC236}">
                  <a16:creationId xmlns:a16="http://schemas.microsoft.com/office/drawing/2014/main" id="{73E6F951-C780-4655-8C68-3A857CB78F42}"/>
                </a:ext>
              </a:extLst>
            </p:cNvPr>
            <p:cNvSpPr/>
            <p:nvPr/>
          </p:nvSpPr>
          <p:spPr>
            <a:xfrm>
              <a:off x="6534400" y="2774025"/>
              <a:ext cx="69500" cy="48375"/>
            </a:xfrm>
            <a:custGeom>
              <a:avLst/>
              <a:gdLst/>
              <a:ahLst/>
              <a:cxnLst/>
              <a:rect l="l" t="t" r="r" b="b"/>
              <a:pathLst>
                <a:path w="2780" h="1935" extrusionOk="0">
                  <a:moveTo>
                    <a:pt x="1360" y="0"/>
                  </a:moveTo>
                  <a:cubicBezTo>
                    <a:pt x="418" y="0"/>
                    <a:pt x="1" y="1523"/>
                    <a:pt x="1072" y="1880"/>
                  </a:cubicBezTo>
                  <a:cubicBezTo>
                    <a:pt x="1188" y="1917"/>
                    <a:pt x="1298" y="1934"/>
                    <a:pt x="1402" y="1934"/>
                  </a:cubicBezTo>
                  <a:cubicBezTo>
                    <a:pt x="2387" y="1934"/>
                    <a:pt x="2779" y="386"/>
                    <a:pt x="1680" y="56"/>
                  </a:cubicBezTo>
                  <a:cubicBezTo>
                    <a:pt x="1568" y="18"/>
                    <a:pt x="1461" y="0"/>
                    <a:pt x="136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76;p49">
              <a:extLst>
                <a:ext uri="{FF2B5EF4-FFF2-40B4-BE49-F238E27FC236}">
                  <a16:creationId xmlns:a16="http://schemas.microsoft.com/office/drawing/2014/main" id="{615A7E0D-EDAD-4EE8-963C-83EC18847D99}"/>
                </a:ext>
              </a:extLst>
            </p:cNvPr>
            <p:cNvSpPr/>
            <p:nvPr/>
          </p:nvSpPr>
          <p:spPr>
            <a:xfrm>
              <a:off x="6718225" y="2893800"/>
              <a:ext cx="51475" cy="36025"/>
            </a:xfrm>
            <a:custGeom>
              <a:avLst/>
              <a:gdLst/>
              <a:ahLst/>
              <a:cxnLst/>
              <a:rect l="l" t="t" r="r" b="b"/>
              <a:pathLst>
                <a:path w="2059" h="1441" extrusionOk="0">
                  <a:moveTo>
                    <a:pt x="1025" y="0"/>
                  </a:moveTo>
                  <a:cubicBezTo>
                    <a:pt x="303" y="0"/>
                    <a:pt x="0" y="1129"/>
                    <a:pt x="801" y="1405"/>
                  </a:cubicBezTo>
                  <a:cubicBezTo>
                    <a:pt x="880" y="1429"/>
                    <a:pt x="956" y="1441"/>
                    <a:pt x="1028" y="1441"/>
                  </a:cubicBezTo>
                  <a:cubicBezTo>
                    <a:pt x="1754" y="1441"/>
                    <a:pt x="2059" y="286"/>
                    <a:pt x="1257" y="37"/>
                  </a:cubicBezTo>
                  <a:cubicBezTo>
                    <a:pt x="1176" y="12"/>
                    <a:pt x="1098" y="0"/>
                    <a:pt x="102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77;p49">
              <a:extLst>
                <a:ext uri="{FF2B5EF4-FFF2-40B4-BE49-F238E27FC236}">
                  <a16:creationId xmlns:a16="http://schemas.microsoft.com/office/drawing/2014/main" id="{31B9A1F5-948D-4F8E-9CAA-78D2B4333C07}"/>
                </a:ext>
              </a:extLst>
            </p:cNvPr>
            <p:cNvSpPr/>
            <p:nvPr/>
          </p:nvSpPr>
          <p:spPr>
            <a:xfrm>
              <a:off x="6637050" y="2672575"/>
              <a:ext cx="54250" cy="39300"/>
            </a:xfrm>
            <a:custGeom>
              <a:avLst/>
              <a:gdLst/>
              <a:ahLst/>
              <a:cxnLst/>
              <a:rect l="l" t="t" r="r" b="b"/>
              <a:pathLst>
                <a:path w="2170" h="1572" extrusionOk="0">
                  <a:moveTo>
                    <a:pt x="1096" y="0"/>
                  </a:moveTo>
                  <a:cubicBezTo>
                    <a:pt x="323" y="0"/>
                    <a:pt x="0" y="1254"/>
                    <a:pt x="856" y="1530"/>
                  </a:cubicBezTo>
                  <a:cubicBezTo>
                    <a:pt x="944" y="1559"/>
                    <a:pt x="1028" y="1572"/>
                    <a:pt x="1107" y="1572"/>
                  </a:cubicBezTo>
                  <a:cubicBezTo>
                    <a:pt x="1872" y="1572"/>
                    <a:pt x="2169" y="344"/>
                    <a:pt x="1343" y="41"/>
                  </a:cubicBezTo>
                  <a:cubicBezTo>
                    <a:pt x="1256" y="13"/>
                    <a:pt x="1174" y="0"/>
                    <a:pt x="109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966;p49">
            <a:extLst>
              <a:ext uri="{FF2B5EF4-FFF2-40B4-BE49-F238E27FC236}">
                <a16:creationId xmlns:a16="http://schemas.microsoft.com/office/drawing/2014/main" id="{93EDB794-12D4-47C1-BFB7-3459DFF2F311}"/>
              </a:ext>
            </a:extLst>
          </p:cNvPr>
          <p:cNvGrpSpPr/>
          <p:nvPr/>
        </p:nvGrpSpPr>
        <p:grpSpPr>
          <a:xfrm>
            <a:off x="5292821" y="3208863"/>
            <a:ext cx="1453971" cy="1746738"/>
            <a:chOff x="6492025" y="2641850"/>
            <a:chExt cx="340450" cy="366575"/>
          </a:xfrm>
        </p:grpSpPr>
        <p:sp>
          <p:nvSpPr>
            <p:cNvPr id="88" name="Google Shape;967;p49">
              <a:extLst>
                <a:ext uri="{FF2B5EF4-FFF2-40B4-BE49-F238E27FC236}">
                  <a16:creationId xmlns:a16="http://schemas.microsoft.com/office/drawing/2014/main" id="{45AB7F83-ACD2-46AD-B4F1-3891FCCBBA13}"/>
                </a:ext>
              </a:extLst>
            </p:cNvPr>
            <p:cNvSpPr/>
            <p:nvPr/>
          </p:nvSpPr>
          <p:spPr>
            <a:xfrm>
              <a:off x="6492025" y="2641850"/>
              <a:ext cx="340450" cy="366300"/>
            </a:xfrm>
            <a:custGeom>
              <a:avLst/>
              <a:gdLst/>
              <a:ahLst/>
              <a:cxnLst/>
              <a:rect l="l" t="t" r="r" b="b"/>
              <a:pathLst>
                <a:path w="13618" h="14652" extrusionOk="0">
                  <a:moveTo>
                    <a:pt x="8344" y="1"/>
                  </a:moveTo>
                  <a:cubicBezTo>
                    <a:pt x="5536" y="1"/>
                    <a:pt x="2406" y="3102"/>
                    <a:pt x="1308" y="6559"/>
                  </a:cubicBezTo>
                  <a:cubicBezTo>
                    <a:pt x="1" y="10449"/>
                    <a:pt x="1824" y="13337"/>
                    <a:pt x="4864" y="14340"/>
                  </a:cubicBezTo>
                  <a:cubicBezTo>
                    <a:pt x="5516" y="14546"/>
                    <a:pt x="6171" y="14651"/>
                    <a:pt x="6812" y="14651"/>
                  </a:cubicBezTo>
                  <a:cubicBezTo>
                    <a:pt x="9190" y="14651"/>
                    <a:pt x="11360" y="13204"/>
                    <a:pt x="12341" y="10115"/>
                  </a:cubicBezTo>
                  <a:cubicBezTo>
                    <a:pt x="13618" y="6194"/>
                    <a:pt x="12493" y="1148"/>
                    <a:pt x="9454" y="176"/>
                  </a:cubicBezTo>
                  <a:cubicBezTo>
                    <a:pt x="9093" y="57"/>
                    <a:pt x="8721" y="1"/>
                    <a:pt x="8344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68;p49">
              <a:extLst>
                <a:ext uri="{FF2B5EF4-FFF2-40B4-BE49-F238E27FC236}">
                  <a16:creationId xmlns:a16="http://schemas.microsoft.com/office/drawing/2014/main" id="{5FFAF273-1CAD-4C1D-91D9-891129D189B3}"/>
                </a:ext>
              </a:extLst>
            </p:cNvPr>
            <p:cNvSpPr/>
            <p:nvPr/>
          </p:nvSpPr>
          <p:spPr>
            <a:xfrm>
              <a:off x="6492800" y="2794400"/>
              <a:ext cx="256850" cy="214025"/>
            </a:xfrm>
            <a:custGeom>
              <a:avLst/>
              <a:gdLst/>
              <a:ahLst/>
              <a:cxnLst/>
              <a:rect l="l" t="t" r="r" b="b"/>
              <a:pathLst>
                <a:path w="10274" h="8561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1337" y="153"/>
                    <a:pt x="1307" y="305"/>
                    <a:pt x="1277" y="457"/>
                  </a:cubicBezTo>
                  <a:cubicBezTo>
                    <a:pt x="0" y="4347"/>
                    <a:pt x="1793" y="7235"/>
                    <a:pt x="4833" y="8238"/>
                  </a:cubicBezTo>
                  <a:cubicBezTo>
                    <a:pt x="5488" y="8453"/>
                    <a:pt x="6147" y="8561"/>
                    <a:pt x="6791" y="8561"/>
                  </a:cubicBezTo>
                  <a:cubicBezTo>
                    <a:pt x="8058" y="8561"/>
                    <a:pt x="9266" y="8142"/>
                    <a:pt x="10274" y="7296"/>
                  </a:cubicBezTo>
                  <a:lnTo>
                    <a:pt x="10274" y="7296"/>
                  </a:lnTo>
                  <a:cubicBezTo>
                    <a:pt x="9439" y="7730"/>
                    <a:pt x="8535" y="7936"/>
                    <a:pt x="7602" y="7936"/>
                  </a:cubicBezTo>
                  <a:cubicBezTo>
                    <a:pt x="6903" y="7936"/>
                    <a:pt x="6187" y="7821"/>
                    <a:pt x="5471" y="7600"/>
                  </a:cubicBezTo>
                  <a:cubicBezTo>
                    <a:pt x="2401" y="6597"/>
                    <a:pt x="517" y="3800"/>
                    <a:pt x="1429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69;p49">
              <a:extLst>
                <a:ext uri="{FF2B5EF4-FFF2-40B4-BE49-F238E27FC236}">
                  <a16:creationId xmlns:a16="http://schemas.microsoft.com/office/drawing/2014/main" id="{BE787682-E3F4-4655-9A9F-42DD9276A3F5}"/>
                </a:ext>
              </a:extLst>
            </p:cNvPr>
            <p:cNvSpPr/>
            <p:nvPr/>
          </p:nvSpPr>
          <p:spPr>
            <a:xfrm>
              <a:off x="6610175" y="2805375"/>
              <a:ext cx="105225" cy="74250"/>
            </a:xfrm>
            <a:custGeom>
              <a:avLst/>
              <a:gdLst/>
              <a:ahLst/>
              <a:cxnLst/>
              <a:rect l="l" t="t" r="r" b="b"/>
              <a:pathLst>
                <a:path w="4209" h="2970" extrusionOk="0">
                  <a:moveTo>
                    <a:pt x="2065" y="0"/>
                  </a:moveTo>
                  <a:cubicBezTo>
                    <a:pt x="600" y="0"/>
                    <a:pt x="0" y="2354"/>
                    <a:pt x="1627" y="2905"/>
                  </a:cubicBezTo>
                  <a:cubicBezTo>
                    <a:pt x="1782" y="2949"/>
                    <a:pt x="1930" y="2969"/>
                    <a:pt x="2070" y="2969"/>
                  </a:cubicBezTo>
                  <a:cubicBezTo>
                    <a:pt x="3586" y="2969"/>
                    <a:pt x="4209" y="607"/>
                    <a:pt x="2539" y="78"/>
                  </a:cubicBezTo>
                  <a:cubicBezTo>
                    <a:pt x="2373" y="25"/>
                    <a:pt x="2214" y="0"/>
                    <a:pt x="206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0;p49">
              <a:extLst>
                <a:ext uri="{FF2B5EF4-FFF2-40B4-BE49-F238E27FC236}">
                  <a16:creationId xmlns:a16="http://schemas.microsoft.com/office/drawing/2014/main" id="{3E48C9BE-5B40-401B-A52E-31BA3580CC7E}"/>
                </a:ext>
              </a:extLst>
            </p:cNvPr>
            <p:cNvSpPr/>
            <p:nvPr/>
          </p:nvSpPr>
          <p:spPr>
            <a:xfrm>
              <a:off x="6694150" y="2703850"/>
              <a:ext cx="68425" cy="66000"/>
            </a:xfrm>
            <a:custGeom>
              <a:avLst/>
              <a:gdLst/>
              <a:ahLst/>
              <a:cxnLst/>
              <a:rect l="l" t="t" r="r" b="b"/>
              <a:pathLst>
                <a:path w="2737" h="2640" extrusionOk="0">
                  <a:moveTo>
                    <a:pt x="1411" y="1"/>
                  </a:moveTo>
                  <a:cubicBezTo>
                    <a:pt x="1098" y="1"/>
                    <a:pt x="785" y="125"/>
                    <a:pt x="548" y="340"/>
                  </a:cubicBezTo>
                  <a:cubicBezTo>
                    <a:pt x="244" y="674"/>
                    <a:pt x="1" y="1221"/>
                    <a:pt x="153" y="1647"/>
                  </a:cubicBezTo>
                  <a:lnTo>
                    <a:pt x="153" y="1677"/>
                  </a:lnTo>
                  <a:cubicBezTo>
                    <a:pt x="214" y="1890"/>
                    <a:pt x="305" y="2103"/>
                    <a:pt x="457" y="2255"/>
                  </a:cubicBezTo>
                  <a:cubicBezTo>
                    <a:pt x="609" y="2407"/>
                    <a:pt x="822" y="2559"/>
                    <a:pt x="1004" y="2589"/>
                  </a:cubicBezTo>
                  <a:cubicBezTo>
                    <a:pt x="1129" y="2625"/>
                    <a:pt x="1253" y="2640"/>
                    <a:pt x="1378" y="2640"/>
                  </a:cubicBezTo>
                  <a:cubicBezTo>
                    <a:pt x="1466" y="2640"/>
                    <a:pt x="1554" y="2632"/>
                    <a:pt x="1642" y="2620"/>
                  </a:cubicBezTo>
                  <a:cubicBezTo>
                    <a:pt x="1885" y="2589"/>
                    <a:pt x="2068" y="2468"/>
                    <a:pt x="2220" y="2316"/>
                  </a:cubicBezTo>
                  <a:lnTo>
                    <a:pt x="2250" y="2285"/>
                  </a:lnTo>
                  <a:cubicBezTo>
                    <a:pt x="2645" y="2012"/>
                    <a:pt x="2737" y="1434"/>
                    <a:pt x="2676" y="1039"/>
                  </a:cubicBezTo>
                  <a:cubicBezTo>
                    <a:pt x="2554" y="583"/>
                    <a:pt x="2250" y="218"/>
                    <a:pt x="1794" y="66"/>
                  </a:cubicBezTo>
                  <a:cubicBezTo>
                    <a:pt x="1670" y="22"/>
                    <a:pt x="1541" y="1"/>
                    <a:pt x="141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1;p49">
              <a:extLst>
                <a:ext uri="{FF2B5EF4-FFF2-40B4-BE49-F238E27FC236}">
                  <a16:creationId xmlns:a16="http://schemas.microsoft.com/office/drawing/2014/main" id="{5BECDBB3-6536-4BA9-AB0C-43113C93A5BD}"/>
                </a:ext>
              </a:extLst>
            </p:cNvPr>
            <p:cNvSpPr/>
            <p:nvPr/>
          </p:nvSpPr>
          <p:spPr>
            <a:xfrm>
              <a:off x="6612750" y="2748525"/>
              <a:ext cx="55275" cy="39000"/>
            </a:xfrm>
            <a:custGeom>
              <a:avLst/>
              <a:gdLst/>
              <a:ahLst/>
              <a:cxnLst/>
              <a:rect l="l" t="t" r="r" b="b"/>
              <a:pathLst>
                <a:path w="2211" h="1560" extrusionOk="0">
                  <a:moveTo>
                    <a:pt x="1079" y="0"/>
                  </a:moveTo>
                  <a:cubicBezTo>
                    <a:pt x="295" y="0"/>
                    <a:pt x="0" y="1202"/>
                    <a:pt x="825" y="1532"/>
                  </a:cubicBezTo>
                  <a:cubicBezTo>
                    <a:pt x="901" y="1551"/>
                    <a:pt x="974" y="1559"/>
                    <a:pt x="1043" y="1559"/>
                  </a:cubicBezTo>
                  <a:cubicBezTo>
                    <a:pt x="1865" y="1559"/>
                    <a:pt x="2211" y="323"/>
                    <a:pt x="1342" y="42"/>
                  </a:cubicBezTo>
                  <a:cubicBezTo>
                    <a:pt x="1250" y="13"/>
                    <a:pt x="1162" y="0"/>
                    <a:pt x="107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72;p49">
              <a:extLst>
                <a:ext uri="{FF2B5EF4-FFF2-40B4-BE49-F238E27FC236}">
                  <a16:creationId xmlns:a16="http://schemas.microsoft.com/office/drawing/2014/main" id="{0A6E4CFC-5B95-49B0-984E-A932148716D2}"/>
                </a:ext>
              </a:extLst>
            </p:cNvPr>
            <p:cNvSpPr/>
            <p:nvPr/>
          </p:nvSpPr>
          <p:spPr>
            <a:xfrm>
              <a:off x="6557375" y="2856400"/>
              <a:ext cx="40300" cy="34100"/>
            </a:xfrm>
            <a:custGeom>
              <a:avLst/>
              <a:gdLst/>
              <a:ahLst/>
              <a:cxnLst/>
              <a:rect l="l" t="t" r="r" b="b"/>
              <a:pathLst>
                <a:path w="1612" h="1364" extrusionOk="0">
                  <a:moveTo>
                    <a:pt x="720" y="0"/>
                  </a:moveTo>
                  <a:cubicBezTo>
                    <a:pt x="445" y="0"/>
                    <a:pt x="141" y="225"/>
                    <a:pt x="92" y="469"/>
                  </a:cubicBezTo>
                  <a:cubicBezTo>
                    <a:pt x="1" y="803"/>
                    <a:pt x="153" y="1229"/>
                    <a:pt x="517" y="1320"/>
                  </a:cubicBezTo>
                  <a:cubicBezTo>
                    <a:pt x="578" y="1320"/>
                    <a:pt x="609" y="1351"/>
                    <a:pt x="700" y="1351"/>
                  </a:cubicBezTo>
                  <a:cubicBezTo>
                    <a:pt x="748" y="1359"/>
                    <a:pt x="798" y="1364"/>
                    <a:pt x="847" y="1364"/>
                  </a:cubicBezTo>
                  <a:cubicBezTo>
                    <a:pt x="1141" y="1364"/>
                    <a:pt x="1438" y="1211"/>
                    <a:pt x="1490" y="925"/>
                  </a:cubicBezTo>
                  <a:cubicBezTo>
                    <a:pt x="1612" y="591"/>
                    <a:pt x="1429" y="287"/>
                    <a:pt x="1125" y="135"/>
                  </a:cubicBezTo>
                  <a:cubicBezTo>
                    <a:pt x="1034" y="104"/>
                    <a:pt x="1004" y="104"/>
                    <a:pt x="913" y="44"/>
                  </a:cubicBezTo>
                  <a:cubicBezTo>
                    <a:pt x="853" y="14"/>
                    <a:pt x="787" y="0"/>
                    <a:pt x="72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73;p49">
              <a:extLst>
                <a:ext uri="{FF2B5EF4-FFF2-40B4-BE49-F238E27FC236}">
                  <a16:creationId xmlns:a16="http://schemas.microsoft.com/office/drawing/2014/main" id="{CC2DE44C-6B6A-44A0-B232-E9DFD01FEB95}"/>
                </a:ext>
              </a:extLst>
            </p:cNvPr>
            <p:cNvSpPr/>
            <p:nvPr/>
          </p:nvSpPr>
          <p:spPr>
            <a:xfrm>
              <a:off x="6619175" y="2912175"/>
              <a:ext cx="82275" cy="58750"/>
            </a:xfrm>
            <a:custGeom>
              <a:avLst/>
              <a:gdLst/>
              <a:ahLst/>
              <a:cxnLst/>
              <a:rect l="l" t="t" r="r" b="b"/>
              <a:pathLst>
                <a:path w="3291" h="2350" extrusionOk="0">
                  <a:moveTo>
                    <a:pt x="1644" y="0"/>
                  </a:moveTo>
                  <a:cubicBezTo>
                    <a:pt x="457" y="0"/>
                    <a:pt x="1" y="1867"/>
                    <a:pt x="1298" y="2281"/>
                  </a:cubicBezTo>
                  <a:cubicBezTo>
                    <a:pt x="1433" y="2328"/>
                    <a:pt x="1562" y="2349"/>
                    <a:pt x="1683" y="2349"/>
                  </a:cubicBezTo>
                  <a:cubicBezTo>
                    <a:pt x="2817" y="2349"/>
                    <a:pt x="3290" y="474"/>
                    <a:pt x="2027" y="62"/>
                  </a:cubicBezTo>
                  <a:cubicBezTo>
                    <a:pt x="1893" y="20"/>
                    <a:pt x="1764" y="0"/>
                    <a:pt x="1644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74;p49">
              <a:extLst>
                <a:ext uri="{FF2B5EF4-FFF2-40B4-BE49-F238E27FC236}">
                  <a16:creationId xmlns:a16="http://schemas.microsoft.com/office/drawing/2014/main" id="{CEC66174-3A8B-491E-8AEA-16D2F659DB78}"/>
                </a:ext>
              </a:extLst>
            </p:cNvPr>
            <p:cNvSpPr/>
            <p:nvPr/>
          </p:nvSpPr>
          <p:spPr>
            <a:xfrm>
              <a:off x="6728375" y="2814575"/>
              <a:ext cx="59875" cy="42550"/>
            </a:xfrm>
            <a:custGeom>
              <a:avLst/>
              <a:gdLst/>
              <a:ahLst/>
              <a:cxnLst/>
              <a:rect l="l" t="t" r="r" b="b"/>
              <a:pathLst>
                <a:path w="2395" h="1702" extrusionOk="0">
                  <a:moveTo>
                    <a:pt x="1188" y="0"/>
                  </a:moveTo>
                  <a:cubicBezTo>
                    <a:pt x="343" y="0"/>
                    <a:pt x="0" y="1380"/>
                    <a:pt x="912" y="1656"/>
                  </a:cubicBezTo>
                  <a:cubicBezTo>
                    <a:pt x="1009" y="1687"/>
                    <a:pt x="1103" y="1702"/>
                    <a:pt x="1191" y="1702"/>
                  </a:cubicBezTo>
                  <a:cubicBezTo>
                    <a:pt x="2034" y="1702"/>
                    <a:pt x="2394" y="375"/>
                    <a:pt x="1459" y="45"/>
                  </a:cubicBezTo>
                  <a:cubicBezTo>
                    <a:pt x="1364" y="14"/>
                    <a:pt x="1274" y="0"/>
                    <a:pt x="118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75;p49">
              <a:extLst>
                <a:ext uri="{FF2B5EF4-FFF2-40B4-BE49-F238E27FC236}">
                  <a16:creationId xmlns:a16="http://schemas.microsoft.com/office/drawing/2014/main" id="{F0D6954A-67BA-42BF-A545-804807BEF7A6}"/>
                </a:ext>
              </a:extLst>
            </p:cNvPr>
            <p:cNvSpPr/>
            <p:nvPr/>
          </p:nvSpPr>
          <p:spPr>
            <a:xfrm>
              <a:off x="6534400" y="2774025"/>
              <a:ext cx="69500" cy="48375"/>
            </a:xfrm>
            <a:custGeom>
              <a:avLst/>
              <a:gdLst/>
              <a:ahLst/>
              <a:cxnLst/>
              <a:rect l="l" t="t" r="r" b="b"/>
              <a:pathLst>
                <a:path w="2780" h="1935" extrusionOk="0">
                  <a:moveTo>
                    <a:pt x="1360" y="0"/>
                  </a:moveTo>
                  <a:cubicBezTo>
                    <a:pt x="418" y="0"/>
                    <a:pt x="1" y="1523"/>
                    <a:pt x="1072" y="1880"/>
                  </a:cubicBezTo>
                  <a:cubicBezTo>
                    <a:pt x="1188" y="1917"/>
                    <a:pt x="1298" y="1934"/>
                    <a:pt x="1402" y="1934"/>
                  </a:cubicBezTo>
                  <a:cubicBezTo>
                    <a:pt x="2387" y="1934"/>
                    <a:pt x="2779" y="386"/>
                    <a:pt x="1680" y="56"/>
                  </a:cubicBezTo>
                  <a:cubicBezTo>
                    <a:pt x="1568" y="18"/>
                    <a:pt x="1461" y="0"/>
                    <a:pt x="136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6;p49">
              <a:extLst>
                <a:ext uri="{FF2B5EF4-FFF2-40B4-BE49-F238E27FC236}">
                  <a16:creationId xmlns:a16="http://schemas.microsoft.com/office/drawing/2014/main" id="{3E6B1CDF-F1B0-4853-AF07-D92AD06F6A91}"/>
                </a:ext>
              </a:extLst>
            </p:cNvPr>
            <p:cNvSpPr/>
            <p:nvPr/>
          </p:nvSpPr>
          <p:spPr>
            <a:xfrm>
              <a:off x="6718225" y="2893800"/>
              <a:ext cx="51475" cy="36025"/>
            </a:xfrm>
            <a:custGeom>
              <a:avLst/>
              <a:gdLst/>
              <a:ahLst/>
              <a:cxnLst/>
              <a:rect l="l" t="t" r="r" b="b"/>
              <a:pathLst>
                <a:path w="2059" h="1441" extrusionOk="0">
                  <a:moveTo>
                    <a:pt x="1025" y="0"/>
                  </a:moveTo>
                  <a:cubicBezTo>
                    <a:pt x="303" y="0"/>
                    <a:pt x="0" y="1129"/>
                    <a:pt x="801" y="1405"/>
                  </a:cubicBezTo>
                  <a:cubicBezTo>
                    <a:pt x="880" y="1429"/>
                    <a:pt x="956" y="1441"/>
                    <a:pt x="1028" y="1441"/>
                  </a:cubicBezTo>
                  <a:cubicBezTo>
                    <a:pt x="1754" y="1441"/>
                    <a:pt x="2059" y="286"/>
                    <a:pt x="1257" y="37"/>
                  </a:cubicBezTo>
                  <a:cubicBezTo>
                    <a:pt x="1176" y="12"/>
                    <a:pt x="1098" y="0"/>
                    <a:pt x="102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77;p49">
              <a:extLst>
                <a:ext uri="{FF2B5EF4-FFF2-40B4-BE49-F238E27FC236}">
                  <a16:creationId xmlns:a16="http://schemas.microsoft.com/office/drawing/2014/main" id="{8B78A355-814B-4E45-B0F5-0C6290BED010}"/>
                </a:ext>
              </a:extLst>
            </p:cNvPr>
            <p:cNvSpPr/>
            <p:nvPr/>
          </p:nvSpPr>
          <p:spPr>
            <a:xfrm>
              <a:off x="6637050" y="2672575"/>
              <a:ext cx="54250" cy="39300"/>
            </a:xfrm>
            <a:custGeom>
              <a:avLst/>
              <a:gdLst/>
              <a:ahLst/>
              <a:cxnLst/>
              <a:rect l="l" t="t" r="r" b="b"/>
              <a:pathLst>
                <a:path w="2170" h="1572" extrusionOk="0">
                  <a:moveTo>
                    <a:pt x="1096" y="0"/>
                  </a:moveTo>
                  <a:cubicBezTo>
                    <a:pt x="323" y="0"/>
                    <a:pt x="0" y="1254"/>
                    <a:pt x="856" y="1530"/>
                  </a:cubicBezTo>
                  <a:cubicBezTo>
                    <a:pt x="944" y="1559"/>
                    <a:pt x="1028" y="1572"/>
                    <a:pt x="1107" y="1572"/>
                  </a:cubicBezTo>
                  <a:cubicBezTo>
                    <a:pt x="1872" y="1572"/>
                    <a:pt x="2169" y="344"/>
                    <a:pt x="1343" y="41"/>
                  </a:cubicBezTo>
                  <a:cubicBezTo>
                    <a:pt x="1256" y="13"/>
                    <a:pt x="1174" y="0"/>
                    <a:pt x="109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82AB038C-BB63-465F-9FB7-AD8D2E07D9DA}"/>
              </a:ext>
            </a:extLst>
          </p:cNvPr>
          <p:cNvSpPr/>
          <p:nvPr/>
        </p:nvSpPr>
        <p:spPr>
          <a:xfrm>
            <a:off x="4261670" y="18083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3"/>
                </a:solidFill>
                <a:effectLst/>
              </a:rPr>
              <a:t>2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C5597D8-CC88-4189-B48A-8B8F76C5D41C}"/>
              </a:ext>
            </a:extLst>
          </p:cNvPr>
          <p:cNvSpPr/>
          <p:nvPr/>
        </p:nvSpPr>
        <p:spPr>
          <a:xfrm>
            <a:off x="5128779" y="18661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3"/>
                </a:solidFill>
                <a:effectLst/>
              </a:rPr>
              <a:t>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78A36C9-E9A9-4446-A812-924583D99827}"/>
              </a:ext>
            </a:extLst>
          </p:cNvPr>
          <p:cNvSpPr/>
          <p:nvPr/>
        </p:nvSpPr>
        <p:spPr>
          <a:xfrm>
            <a:off x="5921507" y="19288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3"/>
                </a:solidFill>
                <a:effectLst/>
              </a:rPr>
              <a:t>4</a:t>
            </a:r>
          </a:p>
        </p:txBody>
      </p:sp>
      <p:sp>
        <p:nvSpPr>
          <p:cNvPr id="12" name="Botão de ação: Som 11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604184D-0E0A-457D-A5B0-55DB1CE3B2D3}"/>
              </a:ext>
            </a:extLst>
          </p:cNvPr>
          <p:cNvSpPr/>
          <p:nvPr/>
        </p:nvSpPr>
        <p:spPr>
          <a:xfrm>
            <a:off x="6143871" y="569742"/>
            <a:ext cx="249198" cy="278806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Som 12">
            <a:hlinkClick r:id="" action="ppaction://noaction" highlightClick="1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D1A68CE9-B006-4140-A0F1-57C1876F27CE}"/>
              </a:ext>
            </a:extLst>
          </p:cNvPr>
          <p:cNvSpPr/>
          <p:nvPr/>
        </p:nvSpPr>
        <p:spPr>
          <a:xfrm>
            <a:off x="5292821" y="569742"/>
            <a:ext cx="279092" cy="261707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Botão de ação: Som 13">
            <a:hlinkClick r:id="" action="ppaction://noaction" highlightClick="1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5D99C2FC-3263-443B-AEE5-AB1D48C42056}"/>
              </a:ext>
            </a:extLst>
          </p:cNvPr>
          <p:cNvSpPr/>
          <p:nvPr/>
        </p:nvSpPr>
        <p:spPr>
          <a:xfrm>
            <a:off x="4425493" y="611023"/>
            <a:ext cx="279092" cy="261707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09CC3BD2-19A3-48A0-AD7F-24ECA47AE682}"/>
              </a:ext>
            </a:extLst>
          </p:cNvPr>
          <p:cNvSpPr/>
          <p:nvPr/>
        </p:nvSpPr>
        <p:spPr>
          <a:xfrm>
            <a:off x="5921507" y="251613"/>
            <a:ext cx="636412" cy="801607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Google Shape;1396;p67">
            <a:extLst>
              <a:ext uri="{FF2B5EF4-FFF2-40B4-BE49-F238E27FC236}">
                <a16:creationId xmlns:a16="http://schemas.microsoft.com/office/drawing/2014/main" id="{BA869534-54F3-481B-870B-F95E5FD85D78}"/>
              </a:ext>
            </a:extLst>
          </p:cNvPr>
          <p:cNvSpPr txBox="1">
            <a:spLocks/>
          </p:cNvSpPr>
          <p:nvPr/>
        </p:nvSpPr>
        <p:spPr>
          <a:xfrm>
            <a:off x="45053" y="60369"/>
            <a:ext cx="22794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400" dirty="0">
                <a:solidFill>
                  <a:srgbClr val="0070C0"/>
                </a:solidFill>
              </a:rPr>
              <a:t>Noções de Quantidade</a:t>
            </a:r>
          </a:p>
        </p:txBody>
      </p:sp>
    </p:spTree>
    <p:extLst>
      <p:ext uri="{BB962C8B-B14F-4D97-AF65-F5344CB8AC3E}">
        <p14:creationId xmlns:p14="http://schemas.microsoft.com/office/powerpoint/2010/main" val="899353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59"/>
          <p:cNvGrpSpPr/>
          <p:nvPr/>
        </p:nvGrpSpPr>
        <p:grpSpPr>
          <a:xfrm rot="158913">
            <a:off x="1271157" y="944927"/>
            <a:ext cx="11294736" cy="3101256"/>
            <a:chOff x="238125" y="1877850"/>
            <a:chExt cx="7130100" cy="1957750"/>
          </a:xfrm>
        </p:grpSpPr>
        <p:sp>
          <p:nvSpPr>
            <p:cNvPr id="1144" name="Google Shape;1144;p59"/>
            <p:cNvSpPr/>
            <p:nvPr/>
          </p:nvSpPr>
          <p:spPr>
            <a:xfrm>
              <a:off x="6360250" y="3003900"/>
              <a:ext cx="329775" cy="667225"/>
            </a:xfrm>
            <a:custGeom>
              <a:avLst/>
              <a:gdLst/>
              <a:ahLst/>
              <a:cxnLst/>
              <a:rect l="l" t="t" r="r" b="b"/>
              <a:pathLst>
                <a:path w="13191" h="26689" extrusionOk="0">
                  <a:moveTo>
                    <a:pt x="5826" y="0"/>
                  </a:moveTo>
                  <a:cubicBezTo>
                    <a:pt x="5523" y="3621"/>
                    <a:pt x="4815" y="13271"/>
                    <a:pt x="1679" y="15496"/>
                  </a:cubicBezTo>
                  <a:cubicBezTo>
                    <a:pt x="1295" y="15759"/>
                    <a:pt x="951" y="16083"/>
                    <a:pt x="668" y="16467"/>
                  </a:cubicBezTo>
                  <a:cubicBezTo>
                    <a:pt x="445" y="16872"/>
                    <a:pt x="304" y="17337"/>
                    <a:pt x="283" y="17823"/>
                  </a:cubicBezTo>
                  <a:cubicBezTo>
                    <a:pt x="0" y="20190"/>
                    <a:pt x="283" y="22597"/>
                    <a:pt x="1133" y="24843"/>
                  </a:cubicBezTo>
                  <a:cubicBezTo>
                    <a:pt x="1214" y="25146"/>
                    <a:pt x="1376" y="25409"/>
                    <a:pt x="1598" y="25611"/>
                  </a:cubicBezTo>
                  <a:cubicBezTo>
                    <a:pt x="2820" y="26549"/>
                    <a:pt x="4500" y="26688"/>
                    <a:pt x="6107" y="26688"/>
                  </a:cubicBezTo>
                  <a:cubicBezTo>
                    <a:pt x="6789" y="26688"/>
                    <a:pt x="7457" y="26663"/>
                    <a:pt x="8072" y="26663"/>
                  </a:cubicBezTo>
                  <a:cubicBezTo>
                    <a:pt x="9873" y="26663"/>
                    <a:pt x="12098" y="26198"/>
                    <a:pt x="12118" y="24013"/>
                  </a:cubicBezTo>
                  <a:cubicBezTo>
                    <a:pt x="12138" y="23042"/>
                    <a:pt x="11754" y="22132"/>
                    <a:pt x="11289" y="21282"/>
                  </a:cubicBezTo>
                  <a:cubicBezTo>
                    <a:pt x="10823" y="20453"/>
                    <a:pt x="10601" y="19826"/>
                    <a:pt x="11046" y="18935"/>
                  </a:cubicBezTo>
                  <a:cubicBezTo>
                    <a:pt x="11896" y="17317"/>
                    <a:pt x="13130" y="15739"/>
                    <a:pt x="13170" y="13837"/>
                  </a:cubicBezTo>
                  <a:cubicBezTo>
                    <a:pt x="13190" y="12583"/>
                    <a:pt x="12664" y="11369"/>
                    <a:pt x="12037" y="10257"/>
                  </a:cubicBezTo>
                  <a:lnTo>
                    <a:pt x="12037" y="10237"/>
                  </a:lnTo>
                  <a:cubicBezTo>
                    <a:pt x="11046" y="8456"/>
                    <a:pt x="9873" y="6838"/>
                    <a:pt x="8740" y="5179"/>
                  </a:cubicBezTo>
                  <a:cubicBezTo>
                    <a:pt x="8173" y="4329"/>
                    <a:pt x="7647" y="3480"/>
                    <a:pt x="7141" y="2610"/>
                  </a:cubicBezTo>
                  <a:cubicBezTo>
                    <a:pt x="6777" y="1922"/>
                    <a:pt x="6393" y="405"/>
                    <a:pt x="5826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9"/>
            <p:cNvSpPr/>
            <p:nvPr/>
          </p:nvSpPr>
          <p:spPr>
            <a:xfrm>
              <a:off x="6367325" y="3098475"/>
              <a:ext cx="316625" cy="365675"/>
            </a:xfrm>
            <a:custGeom>
              <a:avLst/>
              <a:gdLst/>
              <a:ahLst/>
              <a:cxnLst/>
              <a:rect l="l" t="t" r="r" b="b"/>
              <a:pathLst>
                <a:path w="12665" h="14627" extrusionOk="0">
                  <a:moveTo>
                    <a:pt x="7486" y="0"/>
                  </a:moveTo>
                  <a:cubicBezTo>
                    <a:pt x="7304" y="142"/>
                    <a:pt x="7121" y="283"/>
                    <a:pt x="6939" y="425"/>
                  </a:cubicBezTo>
                  <a:cubicBezTo>
                    <a:pt x="8012" y="2347"/>
                    <a:pt x="9509" y="4107"/>
                    <a:pt x="10904" y="5543"/>
                  </a:cubicBezTo>
                  <a:cubicBezTo>
                    <a:pt x="11107" y="5725"/>
                    <a:pt x="11289" y="5948"/>
                    <a:pt x="11451" y="6191"/>
                  </a:cubicBezTo>
                  <a:cubicBezTo>
                    <a:pt x="11188" y="6292"/>
                    <a:pt x="9670" y="6696"/>
                    <a:pt x="9165" y="6959"/>
                  </a:cubicBezTo>
                  <a:cubicBezTo>
                    <a:pt x="8032" y="7566"/>
                    <a:pt x="6919" y="8214"/>
                    <a:pt x="5847" y="8901"/>
                  </a:cubicBezTo>
                  <a:cubicBezTo>
                    <a:pt x="5260" y="9286"/>
                    <a:pt x="4633" y="9609"/>
                    <a:pt x="4067" y="9994"/>
                  </a:cubicBezTo>
                  <a:cubicBezTo>
                    <a:pt x="2853" y="10843"/>
                    <a:pt x="1578" y="11592"/>
                    <a:pt x="324" y="12401"/>
                  </a:cubicBezTo>
                  <a:cubicBezTo>
                    <a:pt x="324" y="12462"/>
                    <a:pt x="304" y="12482"/>
                    <a:pt x="243" y="12502"/>
                  </a:cubicBezTo>
                  <a:cubicBezTo>
                    <a:pt x="344" y="13210"/>
                    <a:pt x="162" y="13918"/>
                    <a:pt x="0" y="14626"/>
                  </a:cubicBezTo>
                  <a:cubicBezTo>
                    <a:pt x="4512" y="13210"/>
                    <a:pt x="8801" y="11106"/>
                    <a:pt x="12664" y="8355"/>
                  </a:cubicBezTo>
                  <a:cubicBezTo>
                    <a:pt x="12482" y="7667"/>
                    <a:pt x="12199" y="7020"/>
                    <a:pt x="11835" y="6393"/>
                  </a:cubicBezTo>
                  <a:cubicBezTo>
                    <a:pt x="11147" y="5179"/>
                    <a:pt x="10237" y="4127"/>
                    <a:pt x="9407" y="2974"/>
                  </a:cubicBezTo>
                  <a:cubicBezTo>
                    <a:pt x="8720" y="2023"/>
                    <a:pt x="8072" y="1032"/>
                    <a:pt x="7486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9"/>
            <p:cNvSpPr/>
            <p:nvPr/>
          </p:nvSpPr>
          <p:spPr>
            <a:xfrm>
              <a:off x="6717800" y="3113350"/>
              <a:ext cx="378325" cy="526550"/>
            </a:xfrm>
            <a:custGeom>
              <a:avLst/>
              <a:gdLst/>
              <a:ahLst/>
              <a:cxnLst/>
              <a:rect l="l" t="t" r="r" b="b"/>
              <a:pathLst>
                <a:path w="15133" h="21062" extrusionOk="0">
                  <a:moveTo>
                    <a:pt x="8851" y="1"/>
                  </a:moveTo>
                  <a:cubicBezTo>
                    <a:pt x="8756" y="1"/>
                    <a:pt x="9080" y="296"/>
                    <a:pt x="10197" y="1084"/>
                  </a:cubicBezTo>
                  <a:cubicBezTo>
                    <a:pt x="10460" y="1246"/>
                    <a:pt x="10703" y="1448"/>
                    <a:pt x="10925" y="1671"/>
                  </a:cubicBezTo>
                  <a:cubicBezTo>
                    <a:pt x="10662" y="1853"/>
                    <a:pt x="9084" y="2581"/>
                    <a:pt x="8599" y="2986"/>
                  </a:cubicBezTo>
                  <a:cubicBezTo>
                    <a:pt x="7486" y="3876"/>
                    <a:pt x="6394" y="4807"/>
                    <a:pt x="5362" y="5778"/>
                  </a:cubicBezTo>
                  <a:cubicBezTo>
                    <a:pt x="3865" y="7173"/>
                    <a:pt x="1093" y="8650"/>
                    <a:pt x="304" y="10572"/>
                  </a:cubicBezTo>
                  <a:cubicBezTo>
                    <a:pt x="82" y="11199"/>
                    <a:pt x="1" y="11867"/>
                    <a:pt x="41" y="12534"/>
                  </a:cubicBezTo>
                  <a:cubicBezTo>
                    <a:pt x="122" y="15225"/>
                    <a:pt x="1053" y="17531"/>
                    <a:pt x="2246" y="19878"/>
                  </a:cubicBezTo>
                  <a:cubicBezTo>
                    <a:pt x="2368" y="20181"/>
                    <a:pt x="2550" y="20444"/>
                    <a:pt x="2772" y="20687"/>
                  </a:cubicBezTo>
                  <a:cubicBezTo>
                    <a:pt x="3096" y="20977"/>
                    <a:pt x="3711" y="21062"/>
                    <a:pt x="4386" y="21062"/>
                  </a:cubicBezTo>
                  <a:cubicBezTo>
                    <a:pt x="5314" y="21062"/>
                    <a:pt x="6358" y="20901"/>
                    <a:pt x="6920" y="20889"/>
                  </a:cubicBezTo>
                  <a:cubicBezTo>
                    <a:pt x="8619" y="20829"/>
                    <a:pt x="10318" y="20728"/>
                    <a:pt x="11977" y="20262"/>
                  </a:cubicBezTo>
                  <a:cubicBezTo>
                    <a:pt x="12968" y="19979"/>
                    <a:pt x="13899" y="19352"/>
                    <a:pt x="14324" y="18401"/>
                  </a:cubicBezTo>
                  <a:cubicBezTo>
                    <a:pt x="15133" y="16540"/>
                    <a:pt x="13697" y="14416"/>
                    <a:pt x="12179" y="13404"/>
                  </a:cubicBezTo>
                  <a:cubicBezTo>
                    <a:pt x="10844" y="12514"/>
                    <a:pt x="12968" y="8650"/>
                    <a:pt x="13130" y="7477"/>
                  </a:cubicBezTo>
                  <a:cubicBezTo>
                    <a:pt x="13454" y="5333"/>
                    <a:pt x="12766" y="3451"/>
                    <a:pt x="11390" y="1833"/>
                  </a:cubicBezTo>
                  <a:cubicBezTo>
                    <a:pt x="10728" y="1064"/>
                    <a:pt x="9032" y="1"/>
                    <a:pt x="8851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9"/>
            <p:cNvSpPr/>
            <p:nvPr/>
          </p:nvSpPr>
          <p:spPr>
            <a:xfrm>
              <a:off x="238125" y="1877850"/>
              <a:ext cx="7130100" cy="1957750"/>
            </a:xfrm>
            <a:custGeom>
              <a:avLst/>
              <a:gdLst/>
              <a:ahLst/>
              <a:cxnLst/>
              <a:rect l="l" t="t" r="r" b="b"/>
              <a:pathLst>
                <a:path w="285204" h="78310" extrusionOk="0">
                  <a:moveTo>
                    <a:pt x="263519" y="0"/>
                  </a:moveTo>
                  <a:cubicBezTo>
                    <a:pt x="263154" y="0"/>
                    <a:pt x="262786" y="69"/>
                    <a:pt x="262404" y="253"/>
                  </a:cubicBezTo>
                  <a:cubicBezTo>
                    <a:pt x="259613" y="1568"/>
                    <a:pt x="256902" y="3045"/>
                    <a:pt x="254171" y="4420"/>
                  </a:cubicBezTo>
                  <a:cubicBezTo>
                    <a:pt x="253382" y="4825"/>
                    <a:pt x="252532" y="5270"/>
                    <a:pt x="252107" y="6039"/>
                  </a:cubicBezTo>
                  <a:cubicBezTo>
                    <a:pt x="251500" y="7091"/>
                    <a:pt x="251844" y="8507"/>
                    <a:pt x="252674" y="9397"/>
                  </a:cubicBezTo>
                  <a:cubicBezTo>
                    <a:pt x="254191" y="11035"/>
                    <a:pt x="256760" y="11420"/>
                    <a:pt x="258884" y="11420"/>
                  </a:cubicBezTo>
                  <a:cubicBezTo>
                    <a:pt x="260685" y="11420"/>
                    <a:pt x="262445" y="11116"/>
                    <a:pt x="264124" y="10469"/>
                  </a:cubicBezTo>
                  <a:cubicBezTo>
                    <a:pt x="264468" y="10348"/>
                    <a:pt x="268040" y="8652"/>
                    <a:pt x="267887" y="8426"/>
                  </a:cubicBezTo>
                  <a:lnTo>
                    <a:pt x="267887" y="8426"/>
                  </a:lnTo>
                  <a:cubicBezTo>
                    <a:pt x="270800" y="12573"/>
                    <a:pt x="273309" y="17186"/>
                    <a:pt x="273956" y="22223"/>
                  </a:cubicBezTo>
                  <a:cubicBezTo>
                    <a:pt x="274462" y="26006"/>
                    <a:pt x="273612" y="35534"/>
                    <a:pt x="268838" y="36606"/>
                  </a:cubicBezTo>
                  <a:cubicBezTo>
                    <a:pt x="268623" y="36653"/>
                    <a:pt x="268399" y="36674"/>
                    <a:pt x="268167" y="36674"/>
                  </a:cubicBezTo>
                  <a:cubicBezTo>
                    <a:pt x="265063" y="36674"/>
                    <a:pt x="260577" y="32767"/>
                    <a:pt x="257772" y="31751"/>
                  </a:cubicBezTo>
                  <a:cubicBezTo>
                    <a:pt x="254847" y="30693"/>
                    <a:pt x="251815" y="30110"/>
                    <a:pt x="248765" y="30110"/>
                  </a:cubicBezTo>
                  <a:cubicBezTo>
                    <a:pt x="246857" y="30110"/>
                    <a:pt x="244943" y="30338"/>
                    <a:pt x="243044" y="30820"/>
                  </a:cubicBezTo>
                  <a:cubicBezTo>
                    <a:pt x="232363" y="33491"/>
                    <a:pt x="228742" y="42614"/>
                    <a:pt x="220933" y="49027"/>
                  </a:cubicBezTo>
                  <a:cubicBezTo>
                    <a:pt x="212800" y="55744"/>
                    <a:pt x="202584" y="59486"/>
                    <a:pt x="192752" y="62925"/>
                  </a:cubicBezTo>
                  <a:cubicBezTo>
                    <a:pt x="179198" y="67659"/>
                    <a:pt x="164936" y="70107"/>
                    <a:pt x="150653" y="71240"/>
                  </a:cubicBezTo>
                  <a:cubicBezTo>
                    <a:pt x="144058" y="71766"/>
                    <a:pt x="137473" y="71984"/>
                    <a:pt x="130895" y="71984"/>
                  </a:cubicBezTo>
                  <a:cubicBezTo>
                    <a:pt x="112936" y="71984"/>
                    <a:pt x="95027" y="70361"/>
                    <a:pt x="77097" y="68954"/>
                  </a:cubicBezTo>
                  <a:cubicBezTo>
                    <a:pt x="74750" y="68772"/>
                    <a:pt x="72403" y="68590"/>
                    <a:pt x="70037" y="68469"/>
                  </a:cubicBezTo>
                  <a:cubicBezTo>
                    <a:pt x="68073" y="68370"/>
                    <a:pt x="65544" y="68322"/>
                    <a:pt x="62616" y="68322"/>
                  </a:cubicBezTo>
                  <a:cubicBezTo>
                    <a:pt x="41587" y="68322"/>
                    <a:pt x="0" y="70774"/>
                    <a:pt x="0" y="74254"/>
                  </a:cubicBezTo>
                  <a:cubicBezTo>
                    <a:pt x="0" y="74542"/>
                    <a:pt x="781" y="74658"/>
                    <a:pt x="2253" y="74658"/>
                  </a:cubicBezTo>
                  <a:cubicBezTo>
                    <a:pt x="8226" y="74658"/>
                    <a:pt x="25574" y="72754"/>
                    <a:pt x="48221" y="72754"/>
                  </a:cubicBezTo>
                  <a:cubicBezTo>
                    <a:pt x="58403" y="72754"/>
                    <a:pt x="69655" y="73139"/>
                    <a:pt x="81426" y="74254"/>
                  </a:cubicBezTo>
                  <a:cubicBezTo>
                    <a:pt x="104231" y="76424"/>
                    <a:pt x="128190" y="78309"/>
                    <a:pt x="150883" y="78309"/>
                  </a:cubicBezTo>
                  <a:cubicBezTo>
                    <a:pt x="185524" y="78309"/>
                    <a:pt x="217217" y="73918"/>
                    <a:pt x="237360" y="59446"/>
                  </a:cubicBezTo>
                  <a:cubicBezTo>
                    <a:pt x="237724" y="60093"/>
                    <a:pt x="238027" y="60761"/>
                    <a:pt x="238270" y="61469"/>
                  </a:cubicBezTo>
                  <a:cubicBezTo>
                    <a:pt x="239322" y="64564"/>
                    <a:pt x="238836" y="67943"/>
                    <a:pt x="238614" y="71220"/>
                  </a:cubicBezTo>
                  <a:cubicBezTo>
                    <a:pt x="238573" y="71827"/>
                    <a:pt x="238553" y="72474"/>
                    <a:pt x="238917" y="72980"/>
                  </a:cubicBezTo>
                  <a:cubicBezTo>
                    <a:pt x="239322" y="73526"/>
                    <a:pt x="240070" y="73688"/>
                    <a:pt x="240738" y="73789"/>
                  </a:cubicBezTo>
                  <a:cubicBezTo>
                    <a:pt x="242963" y="74113"/>
                    <a:pt x="245189" y="74275"/>
                    <a:pt x="247414" y="74275"/>
                  </a:cubicBezTo>
                  <a:cubicBezTo>
                    <a:pt x="249134" y="74275"/>
                    <a:pt x="251379" y="73627"/>
                    <a:pt x="251359" y="71908"/>
                  </a:cubicBezTo>
                  <a:cubicBezTo>
                    <a:pt x="251359" y="71119"/>
                    <a:pt x="250792" y="70451"/>
                    <a:pt x="250307" y="69804"/>
                  </a:cubicBezTo>
                  <a:cubicBezTo>
                    <a:pt x="248648" y="67538"/>
                    <a:pt x="247616" y="64625"/>
                    <a:pt x="248345" y="61894"/>
                  </a:cubicBezTo>
                  <a:cubicBezTo>
                    <a:pt x="248965" y="59517"/>
                    <a:pt x="251250" y="57544"/>
                    <a:pt x="253645" y="57544"/>
                  </a:cubicBezTo>
                  <a:cubicBezTo>
                    <a:pt x="253981" y="57544"/>
                    <a:pt x="254320" y="57583"/>
                    <a:pt x="254656" y="57666"/>
                  </a:cubicBezTo>
                  <a:cubicBezTo>
                    <a:pt x="255041" y="57747"/>
                    <a:pt x="255385" y="57908"/>
                    <a:pt x="255668" y="58151"/>
                  </a:cubicBezTo>
                  <a:cubicBezTo>
                    <a:pt x="256153" y="58556"/>
                    <a:pt x="256335" y="59203"/>
                    <a:pt x="256518" y="59810"/>
                  </a:cubicBezTo>
                  <a:lnTo>
                    <a:pt x="259552" y="70208"/>
                  </a:lnTo>
                  <a:cubicBezTo>
                    <a:pt x="259815" y="71078"/>
                    <a:pt x="260098" y="72009"/>
                    <a:pt x="260786" y="72595"/>
                  </a:cubicBezTo>
                  <a:cubicBezTo>
                    <a:pt x="261332" y="73041"/>
                    <a:pt x="262061" y="73243"/>
                    <a:pt x="262769" y="73364"/>
                  </a:cubicBezTo>
                  <a:cubicBezTo>
                    <a:pt x="263841" y="73559"/>
                    <a:pt x="264922" y="73655"/>
                    <a:pt x="266001" y="73655"/>
                  </a:cubicBezTo>
                  <a:cubicBezTo>
                    <a:pt x="267163" y="73655"/>
                    <a:pt x="268322" y="73544"/>
                    <a:pt x="269465" y="73324"/>
                  </a:cubicBezTo>
                  <a:cubicBezTo>
                    <a:pt x="269930" y="73263"/>
                    <a:pt x="270395" y="73101"/>
                    <a:pt x="270780" y="72818"/>
                  </a:cubicBezTo>
                  <a:cubicBezTo>
                    <a:pt x="271690" y="72069"/>
                    <a:pt x="271488" y="70593"/>
                    <a:pt x="270820" y="69622"/>
                  </a:cubicBezTo>
                  <a:cubicBezTo>
                    <a:pt x="270173" y="68651"/>
                    <a:pt x="269182" y="67943"/>
                    <a:pt x="268554" y="66951"/>
                  </a:cubicBezTo>
                  <a:cubicBezTo>
                    <a:pt x="267543" y="65333"/>
                    <a:pt x="267685" y="63249"/>
                    <a:pt x="268291" y="61449"/>
                  </a:cubicBezTo>
                  <a:cubicBezTo>
                    <a:pt x="268898" y="59648"/>
                    <a:pt x="269910" y="58010"/>
                    <a:pt x="270618" y="56229"/>
                  </a:cubicBezTo>
                  <a:cubicBezTo>
                    <a:pt x="270658" y="56088"/>
                    <a:pt x="270719" y="55926"/>
                    <a:pt x="270780" y="55784"/>
                  </a:cubicBezTo>
                  <a:cubicBezTo>
                    <a:pt x="279175" y="52163"/>
                    <a:pt x="283585" y="42493"/>
                    <a:pt x="284739" y="34158"/>
                  </a:cubicBezTo>
                  <a:cubicBezTo>
                    <a:pt x="285123" y="31306"/>
                    <a:pt x="285204" y="28413"/>
                    <a:pt x="284941" y="25561"/>
                  </a:cubicBezTo>
                  <a:cubicBezTo>
                    <a:pt x="284577" y="21009"/>
                    <a:pt x="283241" y="16599"/>
                    <a:pt x="281016" y="12613"/>
                  </a:cubicBezTo>
                  <a:cubicBezTo>
                    <a:pt x="278224" y="7738"/>
                    <a:pt x="273915" y="3712"/>
                    <a:pt x="268737" y="1507"/>
                  </a:cubicBezTo>
                  <a:cubicBezTo>
                    <a:pt x="267685" y="1042"/>
                    <a:pt x="266592" y="678"/>
                    <a:pt x="265479" y="394"/>
                  </a:cubicBezTo>
                  <a:cubicBezTo>
                    <a:pt x="264796" y="214"/>
                    <a:pt x="264162" y="0"/>
                    <a:pt x="263519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9"/>
            <p:cNvSpPr/>
            <p:nvPr/>
          </p:nvSpPr>
          <p:spPr>
            <a:xfrm>
              <a:off x="6566600" y="2031575"/>
              <a:ext cx="19750" cy="9600"/>
            </a:xfrm>
            <a:custGeom>
              <a:avLst/>
              <a:gdLst/>
              <a:ahLst/>
              <a:cxnLst/>
              <a:rect l="l" t="t" r="r" b="b"/>
              <a:pathLst>
                <a:path w="790" h="384" extrusionOk="0">
                  <a:moveTo>
                    <a:pt x="374" y="1"/>
                  </a:moveTo>
                  <a:cubicBezTo>
                    <a:pt x="304" y="1"/>
                    <a:pt x="233" y="11"/>
                    <a:pt x="162" y="31"/>
                  </a:cubicBezTo>
                  <a:cubicBezTo>
                    <a:pt x="0" y="51"/>
                    <a:pt x="41" y="294"/>
                    <a:pt x="162" y="335"/>
                  </a:cubicBezTo>
                  <a:lnTo>
                    <a:pt x="182" y="335"/>
                  </a:lnTo>
                  <a:cubicBezTo>
                    <a:pt x="271" y="364"/>
                    <a:pt x="360" y="383"/>
                    <a:pt x="449" y="383"/>
                  </a:cubicBezTo>
                  <a:cubicBezTo>
                    <a:pt x="481" y="383"/>
                    <a:pt x="514" y="381"/>
                    <a:pt x="546" y="375"/>
                  </a:cubicBezTo>
                  <a:cubicBezTo>
                    <a:pt x="728" y="355"/>
                    <a:pt x="789" y="51"/>
                    <a:pt x="587" y="31"/>
                  </a:cubicBezTo>
                  <a:cubicBezTo>
                    <a:pt x="516" y="11"/>
                    <a:pt x="445" y="1"/>
                    <a:pt x="374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9"/>
            <p:cNvSpPr/>
            <p:nvPr/>
          </p:nvSpPr>
          <p:spPr>
            <a:xfrm>
              <a:off x="6037225" y="2773525"/>
              <a:ext cx="174350" cy="195425"/>
            </a:xfrm>
            <a:custGeom>
              <a:avLst/>
              <a:gdLst/>
              <a:ahLst/>
              <a:cxnLst/>
              <a:rect l="l" t="t" r="r" b="b"/>
              <a:pathLst>
                <a:path w="6974" h="7817" extrusionOk="0">
                  <a:moveTo>
                    <a:pt x="4965" y="0"/>
                  </a:moveTo>
                  <a:cubicBezTo>
                    <a:pt x="2061" y="0"/>
                    <a:pt x="1" y="4087"/>
                    <a:pt x="237" y="6605"/>
                  </a:cubicBezTo>
                  <a:cubicBezTo>
                    <a:pt x="237" y="6970"/>
                    <a:pt x="358" y="7334"/>
                    <a:pt x="621" y="7597"/>
                  </a:cubicBezTo>
                  <a:cubicBezTo>
                    <a:pt x="790" y="7750"/>
                    <a:pt x="1000" y="7817"/>
                    <a:pt x="1221" y="7817"/>
                  </a:cubicBezTo>
                  <a:cubicBezTo>
                    <a:pt x="1610" y="7817"/>
                    <a:pt x="2029" y="7610"/>
                    <a:pt x="2300" y="7313"/>
                  </a:cubicBezTo>
                  <a:cubicBezTo>
                    <a:pt x="2725" y="6868"/>
                    <a:pt x="2968" y="6241"/>
                    <a:pt x="3332" y="5715"/>
                  </a:cubicBezTo>
                  <a:cubicBezTo>
                    <a:pt x="3777" y="5088"/>
                    <a:pt x="4445" y="4663"/>
                    <a:pt x="5072" y="4198"/>
                  </a:cubicBezTo>
                  <a:cubicBezTo>
                    <a:pt x="5699" y="3753"/>
                    <a:pt x="6306" y="3247"/>
                    <a:pt x="6630" y="2539"/>
                  </a:cubicBezTo>
                  <a:cubicBezTo>
                    <a:pt x="6974" y="1831"/>
                    <a:pt x="6913" y="901"/>
                    <a:pt x="6326" y="415"/>
                  </a:cubicBezTo>
                  <a:cubicBezTo>
                    <a:pt x="6003" y="172"/>
                    <a:pt x="5618" y="31"/>
                    <a:pt x="5214" y="10"/>
                  </a:cubicBezTo>
                  <a:cubicBezTo>
                    <a:pt x="5130" y="4"/>
                    <a:pt x="5047" y="0"/>
                    <a:pt x="496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9"/>
            <p:cNvSpPr/>
            <p:nvPr/>
          </p:nvSpPr>
          <p:spPr>
            <a:xfrm>
              <a:off x="6172525" y="2712275"/>
              <a:ext cx="112900" cy="61025"/>
            </a:xfrm>
            <a:custGeom>
              <a:avLst/>
              <a:gdLst/>
              <a:ahLst/>
              <a:cxnLst/>
              <a:rect l="l" t="t" r="r" b="b"/>
              <a:pathLst>
                <a:path w="4516" h="2441" extrusionOk="0">
                  <a:moveTo>
                    <a:pt x="2808" y="1"/>
                  </a:moveTo>
                  <a:cubicBezTo>
                    <a:pt x="1547" y="1"/>
                    <a:pt x="0" y="1186"/>
                    <a:pt x="1501" y="2056"/>
                  </a:cubicBezTo>
                  <a:cubicBezTo>
                    <a:pt x="1946" y="2319"/>
                    <a:pt x="2431" y="2440"/>
                    <a:pt x="2937" y="2440"/>
                  </a:cubicBezTo>
                  <a:cubicBezTo>
                    <a:pt x="3301" y="2440"/>
                    <a:pt x="3686" y="2319"/>
                    <a:pt x="3969" y="2056"/>
                  </a:cubicBezTo>
                  <a:cubicBezTo>
                    <a:pt x="4515" y="1510"/>
                    <a:pt x="4171" y="458"/>
                    <a:pt x="3463" y="134"/>
                  </a:cubicBezTo>
                  <a:cubicBezTo>
                    <a:pt x="3269" y="42"/>
                    <a:pt x="3044" y="1"/>
                    <a:pt x="2808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9"/>
            <p:cNvSpPr/>
            <p:nvPr/>
          </p:nvSpPr>
          <p:spPr>
            <a:xfrm>
              <a:off x="6223700" y="2797800"/>
              <a:ext cx="124925" cy="79400"/>
            </a:xfrm>
            <a:custGeom>
              <a:avLst/>
              <a:gdLst/>
              <a:ahLst/>
              <a:cxnLst/>
              <a:rect l="l" t="t" r="r" b="b"/>
              <a:pathLst>
                <a:path w="4997" h="3176" extrusionOk="0">
                  <a:moveTo>
                    <a:pt x="2618" y="0"/>
                  </a:moveTo>
                  <a:cubicBezTo>
                    <a:pt x="1956" y="0"/>
                    <a:pt x="1265" y="217"/>
                    <a:pt x="809" y="658"/>
                  </a:cubicBezTo>
                  <a:cubicBezTo>
                    <a:pt x="0" y="1447"/>
                    <a:pt x="465" y="2317"/>
                    <a:pt x="1275" y="2822"/>
                  </a:cubicBezTo>
                  <a:cubicBezTo>
                    <a:pt x="1672" y="3056"/>
                    <a:pt x="2124" y="3175"/>
                    <a:pt x="2580" y="3175"/>
                  </a:cubicBezTo>
                  <a:cubicBezTo>
                    <a:pt x="2911" y="3175"/>
                    <a:pt x="3245" y="3112"/>
                    <a:pt x="3561" y="2984"/>
                  </a:cubicBezTo>
                  <a:cubicBezTo>
                    <a:pt x="3985" y="2863"/>
                    <a:pt x="4329" y="2580"/>
                    <a:pt x="4552" y="2216"/>
                  </a:cubicBezTo>
                  <a:cubicBezTo>
                    <a:pt x="4997" y="1386"/>
                    <a:pt x="4248" y="334"/>
                    <a:pt x="3338" y="91"/>
                  </a:cubicBezTo>
                  <a:cubicBezTo>
                    <a:pt x="3112" y="31"/>
                    <a:pt x="2867" y="0"/>
                    <a:pt x="261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9"/>
            <p:cNvSpPr/>
            <p:nvPr/>
          </p:nvSpPr>
          <p:spPr>
            <a:xfrm>
              <a:off x="6323825" y="2686725"/>
              <a:ext cx="167425" cy="74850"/>
            </a:xfrm>
            <a:custGeom>
              <a:avLst/>
              <a:gdLst/>
              <a:ahLst/>
              <a:cxnLst/>
              <a:rect l="l" t="t" r="r" b="b"/>
              <a:pathLst>
                <a:path w="6697" h="2994" extrusionOk="0">
                  <a:moveTo>
                    <a:pt x="3479" y="0"/>
                  </a:moveTo>
                  <a:cubicBezTo>
                    <a:pt x="3300" y="0"/>
                    <a:pt x="3120" y="9"/>
                    <a:pt x="2941" y="27"/>
                  </a:cubicBezTo>
                  <a:lnTo>
                    <a:pt x="2941" y="27"/>
                  </a:lnTo>
                  <a:cubicBezTo>
                    <a:pt x="2834" y="17"/>
                    <a:pt x="2726" y="12"/>
                    <a:pt x="2618" y="12"/>
                  </a:cubicBezTo>
                  <a:cubicBezTo>
                    <a:pt x="1991" y="12"/>
                    <a:pt x="1348" y="179"/>
                    <a:pt x="729" y="347"/>
                  </a:cubicBezTo>
                  <a:cubicBezTo>
                    <a:pt x="567" y="387"/>
                    <a:pt x="405" y="448"/>
                    <a:pt x="264" y="549"/>
                  </a:cubicBezTo>
                  <a:cubicBezTo>
                    <a:pt x="102" y="711"/>
                    <a:pt x="1" y="913"/>
                    <a:pt x="1" y="1136"/>
                  </a:cubicBezTo>
                  <a:cubicBezTo>
                    <a:pt x="1" y="1783"/>
                    <a:pt x="385" y="2390"/>
                    <a:pt x="972" y="2673"/>
                  </a:cubicBezTo>
                  <a:cubicBezTo>
                    <a:pt x="1432" y="2887"/>
                    <a:pt x="1946" y="2994"/>
                    <a:pt x="2458" y="2994"/>
                  </a:cubicBezTo>
                  <a:cubicBezTo>
                    <a:pt x="2577" y="2994"/>
                    <a:pt x="2695" y="2988"/>
                    <a:pt x="2813" y="2977"/>
                  </a:cubicBezTo>
                  <a:cubicBezTo>
                    <a:pt x="4006" y="2896"/>
                    <a:pt x="5139" y="2532"/>
                    <a:pt x="6151" y="1904"/>
                  </a:cubicBezTo>
                  <a:cubicBezTo>
                    <a:pt x="6312" y="1824"/>
                    <a:pt x="6454" y="1702"/>
                    <a:pt x="6535" y="1540"/>
                  </a:cubicBezTo>
                  <a:cubicBezTo>
                    <a:pt x="6697" y="1156"/>
                    <a:pt x="6272" y="772"/>
                    <a:pt x="5908" y="569"/>
                  </a:cubicBezTo>
                  <a:cubicBezTo>
                    <a:pt x="5143" y="194"/>
                    <a:pt x="4313" y="0"/>
                    <a:pt x="347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9"/>
            <p:cNvSpPr/>
            <p:nvPr/>
          </p:nvSpPr>
          <p:spPr>
            <a:xfrm>
              <a:off x="6732025" y="1939375"/>
              <a:ext cx="75700" cy="50225"/>
            </a:xfrm>
            <a:custGeom>
              <a:avLst/>
              <a:gdLst/>
              <a:ahLst/>
              <a:cxnLst/>
              <a:rect l="l" t="t" r="r" b="b"/>
              <a:pathLst>
                <a:path w="3028" h="2009" extrusionOk="0">
                  <a:moveTo>
                    <a:pt x="1630" y="1"/>
                  </a:moveTo>
                  <a:cubicBezTo>
                    <a:pt x="820" y="1"/>
                    <a:pt x="0" y="666"/>
                    <a:pt x="221" y="1696"/>
                  </a:cubicBezTo>
                  <a:cubicBezTo>
                    <a:pt x="241" y="1858"/>
                    <a:pt x="362" y="1959"/>
                    <a:pt x="504" y="2000"/>
                  </a:cubicBezTo>
                  <a:cubicBezTo>
                    <a:pt x="524" y="2006"/>
                    <a:pt x="542" y="2009"/>
                    <a:pt x="560" y="2009"/>
                  </a:cubicBezTo>
                  <a:cubicBezTo>
                    <a:pt x="594" y="2009"/>
                    <a:pt x="625" y="2000"/>
                    <a:pt x="666" y="2000"/>
                  </a:cubicBezTo>
                  <a:cubicBezTo>
                    <a:pt x="868" y="1959"/>
                    <a:pt x="1010" y="1757"/>
                    <a:pt x="969" y="1555"/>
                  </a:cubicBezTo>
                  <a:cubicBezTo>
                    <a:pt x="835" y="1068"/>
                    <a:pt x="1222" y="749"/>
                    <a:pt x="1599" y="749"/>
                  </a:cubicBezTo>
                  <a:cubicBezTo>
                    <a:pt x="1849" y="749"/>
                    <a:pt x="2095" y="888"/>
                    <a:pt x="2183" y="1211"/>
                  </a:cubicBezTo>
                  <a:cubicBezTo>
                    <a:pt x="2250" y="1388"/>
                    <a:pt x="2389" y="1463"/>
                    <a:pt x="2530" y="1463"/>
                  </a:cubicBezTo>
                  <a:cubicBezTo>
                    <a:pt x="2775" y="1463"/>
                    <a:pt x="3027" y="1236"/>
                    <a:pt x="2911" y="927"/>
                  </a:cubicBezTo>
                  <a:cubicBezTo>
                    <a:pt x="2680" y="282"/>
                    <a:pt x="2157" y="1"/>
                    <a:pt x="1630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9"/>
            <p:cNvSpPr/>
            <p:nvPr/>
          </p:nvSpPr>
          <p:spPr>
            <a:xfrm>
              <a:off x="6622725" y="2103150"/>
              <a:ext cx="122925" cy="45725"/>
            </a:xfrm>
            <a:custGeom>
              <a:avLst/>
              <a:gdLst/>
              <a:ahLst/>
              <a:cxnLst/>
              <a:rect l="l" t="t" r="r" b="b"/>
              <a:pathLst>
                <a:path w="4917" h="1829" extrusionOk="0">
                  <a:moveTo>
                    <a:pt x="4917" y="0"/>
                  </a:moveTo>
                  <a:lnTo>
                    <a:pt x="1" y="1821"/>
                  </a:lnTo>
                  <a:cubicBezTo>
                    <a:pt x="113" y="1826"/>
                    <a:pt x="225" y="1829"/>
                    <a:pt x="338" y="1829"/>
                  </a:cubicBezTo>
                  <a:cubicBezTo>
                    <a:pt x="2040" y="1829"/>
                    <a:pt x="3816" y="1253"/>
                    <a:pt x="4917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9"/>
            <p:cNvSpPr/>
            <p:nvPr/>
          </p:nvSpPr>
          <p:spPr>
            <a:xfrm>
              <a:off x="7011650" y="3075200"/>
              <a:ext cx="35925" cy="164900"/>
            </a:xfrm>
            <a:custGeom>
              <a:avLst/>
              <a:gdLst/>
              <a:ahLst/>
              <a:cxnLst/>
              <a:rect l="l" t="t" r="r" b="b"/>
              <a:pathLst>
                <a:path w="1437" h="659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2145"/>
                    <a:pt x="628" y="4390"/>
                    <a:pt x="304" y="6596"/>
                  </a:cubicBezTo>
                  <a:cubicBezTo>
                    <a:pt x="972" y="5584"/>
                    <a:pt x="1437" y="4734"/>
                    <a:pt x="1376" y="3521"/>
                  </a:cubicBezTo>
                  <a:cubicBezTo>
                    <a:pt x="1275" y="2226"/>
                    <a:pt x="810" y="1012"/>
                    <a:pt x="1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9"/>
            <p:cNvSpPr/>
            <p:nvPr/>
          </p:nvSpPr>
          <p:spPr>
            <a:xfrm>
              <a:off x="6084100" y="3236025"/>
              <a:ext cx="78925" cy="110275"/>
            </a:xfrm>
            <a:custGeom>
              <a:avLst/>
              <a:gdLst/>
              <a:ahLst/>
              <a:cxnLst/>
              <a:rect l="l" t="t" r="r" b="b"/>
              <a:pathLst>
                <a:path w="3157" h="4411" extrusionOk="0">
                  <a:moveTo>
                    <a:pt x="1" y="1"/>
                  </a:moveTo>
                  <a:lnTo>
                    <a:pt x="1" y="1"/>
                  </a:lnTo>
                  <a:cubicBezTo>
                    <a:pt x="547" y="1963"/>
                    <a:pt x="1376" y="3440"/>
                    <a:pt x="3156" y="4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9"/>
            <p:cNvSpPr/>
            <p:nvPr/>
          </p:nvSpPr>
          <p:spPr>
            <a:xfrm>
              <a:off x="6407275" y="3347800"/>
              <a:ext cx="98150" cy="287300"/>
            </a:xfrm>
            <a:custGeom>
              <a:avLst/>
              <a:gdLst/>
              <a:ahLst/>
              <a:cxnLst/>
              <a:rect l="l" t="t" r="r" b="b"/>
              <a:pathLst>
                <a:path w="3926" h="11492" extrusionOk="0">
                  <a:moveTo>
                    <a:pt x="1295" y="1"/>
                  </a:moveTo>
                  <a:cubicBezTo>
                    <a:pt x="1" y="4026"/>
                    <a:pt x="1012" y="8436"/>
                    <a:pt x="3925" y="11491"/>
                  </a:cubicBezTo>
                  <a:cubicBezTo>
                    <a:pt x="2327" y="8436"/>
                    <a:pt x="1619" y="3440"/>
                    <a:pt x="1295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9"/>
            <p:cNvSpPr/>
            <p:nvPr/>
          </p:nvSpPr>
          <p:spPr>
            <a:xfrm>
              <a:off x="6688475" y="3379150"/>
              <a:ext cx="1025" cy="14200"/>
            </a:xfrm>
            <a:custGeom>
              <a:avLst/>
              <a:gdLst/>
              <a:ahLst/>
              <a:cxnLst/>
              <a:rect l="l" t="t" r="r" b="b"/>
              <a:pathLst>
                <a:path w="41" h="568" extrusionOk="0">
                  <a:moveTo>
                    <a:pt x="1" y="304"/>
                  </a:moveTo>
                  <a:cubicBezTo>
                    <a:pt x="1" y="203"/>
                    <a:pt x="1" y="102"/>
                    <a:pt x="21" y="1"/>
                  </a:cubicBezTo>
                  <a:cubicBezTo>
                    <a:pt x="1" y="102"/>
                    <a:pt x="1" y="203"/>
                    <a:pt x="1" y="304"/>
                  </a:cubicBezTo>
                  <a:cubicBezTo>
                    <a:pt x="1" y="385"/>
                    <a:pt x="21" y="486"/>
                    <a:pt x="41" y="567"/>
                  </a:cubicBezTo>
                  <a:cubicBezTo>
                    <a:pt x="21" y="486"/>
                    <a:pt x="1" y="385"/>
                    <a:pt x="1" y="304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9" name="Google Shape;1159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QUANTOS  </a:t>
            </a:r>
            <a:r>
              <a:rPr lang="en" dirty="0">
                <a:solidFill>
                  <a:schemeClr val="dk2"/>
                </a:solidFill>
              </a:rPr>
              <a:t>OVOS </a:t>
            </a:r>
            <a:r>
              <a:rPr lang="e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4" name="Google Shape;1164;p59"/>
          <p:cNvSpPr/>
          <p:nvPr/>
        </p:nvSpPr>
        <p:spPr>
          <a:xfrm rot="10800000">
            <a:off x="1457633" y="2707644"/>
            <a:ext cx="992458" cy="601223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59"/>
          <p:cNvSpPr txBox="1"/>
          <p:nvPr/>
        </p:nvSpPr>
        <p:spPr>
          <a:xfrm>
            <a:off x="1461263" y="2797805"/>
            <a:ext cx="9924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</a:t>
            </a:r>
            <a:endParaRPr sz="3600" dirty="0">
              <a:solidFill>
                <a:schemeClr val="tx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66" name="Google Shape;1166;p59"/>
          <p:cNvSpPr/>
          <p:nvPr/>
        </p:nvSpPr>
        <p:spPr>
          <a:xfrm rot="10800000">
            <a:off x="3202783" y="2707656"/>
            <a:ext cx="992458" cy="601223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59"/>
          <p:cNvSpPr txBox="1"/>
          <p:nvPr/>
        </p:nvSpPr>
        <p:spPr>
          <a:xfrm>
            <a:off x="3206413" y="2797817"/>
            <a:ext cx="9924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</a:t>
            </a:r>
            <a:endParaRPr sz="3600" dirty="0">
              <a:solidFill>
                <a:schemeClr val="tx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68" name="Google Shape;1168;p59"/>
          <p:cNvSpPr/>
          <p:nvPr/>
        </p:nvSpPr>
        <p:spPr>
          <a:xfrm rot="10800000">
            <a:off x="4951583" y="2707631"/>
            <a:ext cx="992458" cy="601223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59"/>
          <p:cNvSpPr txBox="1"/>
          <p:nvPr/>
        </p:nvSpPr>
        <p:spPr>
          <a:xfrm>
            <a:off x="4944480" y="2797792"/>
            <a:ext cx="9924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</a:t>
            </a:r>
            <a:endParaRPr sz="3600" dirty="0">
              <a:solidFill>
                <a:schemeClr val="tx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70" name="Google Shape;1170;p59"/>
          <p:cNvSpPr/>
          <p:nvPr/>
        </p:nvSpPr>
        <p:spPr>
          <a:xfrm rot="10800000">
            <a:off x="6704033" y="2707656"/>
            <a:ext cx="992458" cy="601223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59"/>
          <p:cNvSpPr txBox="1"/>
          <p:nvPr/>
        </p:nvSpPr>
        <p:spPr>
          <a:xfrm>
            <a:off x="6690984" y="2797817"/>
            <a:ext cx="9924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</a:t>
            </a:r>
            <a:endParaRPr sz="3600" dirty="0">
              <a:solidFill>
                <a:schemeClr val="tx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cxnSp>
        <p:nvCxnSpPr>
          <p:cNvPr id="1172" name="Google Shape;1172;p59"/>
          <p:cNvCxnSpPr/>
          <p:nvPr/>
        </p:nvCxnSpPr>
        <p:spPr>
          <a:xfrm rot="10800000">
            <a:off x="1953850" y="3347425"/>
            <a:ext cx="0" cy="2616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73" name="Google Shape;1173;p59"/>
          <p:cNvCxnSpPr/>
          <p:nvPr/>
        </p:nvCxnSpPr>
        <p:spPr>
          <a:xfrm rot="10800000">
            <a:off x="3702625" y="3347425"/>
            <a:ext cx="0" cy="2616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74" name="Google Shape;1174;p59"/>
          <p:cNvCxnSpPr/>
          <p:nvPr/>
        </p:nvCxnSpPr>
        <p:spPr>
          <a:xfrm rot="10800000" flipH="1">
            <a:off x="5440080" y="3347425"/>
            <a:ext cx="1200" cy="4233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75" name="Google Shape;1175;p59"/>
          <p:cNvCxnSpPr/>
          <p:nvPr/>
        </p:nvCxnSpPr>
        <p:spPr>
          <a:xfrm rot="10800000">
            <a:off x="7187184" y="3347375"/>
            <a:ext cx="0" cy="5310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B6F784-F59F-4B53-B91D-D8E61D589EF1}"/>
              </a:ext>
            </a:extLst>
          </p:cNvPr>
          <p:cNvSpPr txBox="1"/>
          <p:nvPr/>
        </p:nvSpPr>
        <p:spPr>
          <a:xfrm>
            <a:off x="265527" y="98678"/>
            <a:ext cx="2315895" cy="44267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Noções de Quantidade/Situações de Contagem</a:t>
            </a:r>
          </a:p>
        </p:txBody>
      </p:sp>
    </p:spTree>
    <p:extLst>
      <p:ext uri="{BB962C8B-B14F-4D97-AF65-F5344CB8AC3E}">
        <p14:creationId xmlns:p14="http://schemas.microsoft.com/office/powerpoint/2010/main" val="4223713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" grpId="0"/>
      <p:bldP spid="1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67"/>
          <p:cNvSpPr/>
          <p:nvPr/>
        </p:nvSpPr>
        <p:spPr>
          <a:xfrm rot="21106181" flipH="1">
            <a:off x="3382" y="2792151"/>
            <a:ext cx="4152424" cy="1960325"/>
          </a:xfrm>
          <a:custGeom>
            <a:avLst/>
            <a:gdLst/>
            <a:ahLst/>
            <a:cxnLst/>
            <a:rect l="l" t="t" r="r" b="b"/>
            <a:pathLst>
              <a:path w="125867" h="97891" extrusionOk="0">
                <a:moveTo>
                  <a:pt x="60082" y="1"/>
                </a:moveTo>
                <a:cubicBezTo>
                  <a:pt x="36752" y="1"/>
                  <a:pt x="12844" y="7408"/>
                  <a:pt x="8816" y="20204"/>
                </a:cubicBezTo>
                <a:cubicBezTo>
                  <a:pt x="0" y="48281"/>
                  <a:pt x="35688" y="97891"/>
                  <a:pt x="74611" y="97891"/>
                </a:cubicBezTo>
                <a:cubicBezTo>
                  <a:pt x="76336" y="97891"/>
                  <a:pt x="78067" y="97793"/>
                  <a:pt x="79800" y="97592"/>
                </a:cubicBezTo>
                <a:cubicBezTo>
                  <a:pt x="105852" y="94590"/>
                  <a:pt x="125866" y="50492"/>
                  <a:pt x="105285" y="16468"/>
                </a:cubicBezTo>
                <a:cubicBezTo>
                  <a:pt x="98416" y="5105"/>
                  <a:pt x="79448" y="1"/>
                  <a:pt x="600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67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27203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QUANTOS </a:t>
            </a:r>
            <a:r>
              <a:rPr lang="en" dirty="0">
                <a:solidFill>
                  <a:schemeClr val="dk2"/>
                </a:solidFill>
              </a:rPr>
              <a:t>OVOS </a:t>
            </a:r>
            <a:r>
              <a:rPr lang="en" dirty="0"/>
              <a:t>?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1399" name="Google Shape;1399;p67"/>
          <p:cNvGrpSpPr/>
          <p:nvPr/>
        </p:nvGrpSpPr>
        <p:grpSpPr>
          <a:xfrm>
            <a:off x="363893" y="2874366"/>
            <a:ext cx="2152546" cy="1925059"/>
            <a:chOff x="5928437" y="1183861"/>
            <a:chExt cx="6128109" cy="2775781"/>
          </a:xfrm>
        </p:grpSpPr>
        <p:grpSp>
          <p:nvGrpSpPr>
            <p:cNvPr id="1400" name="Google Shape;1400;p67"/>
            <p:cNvGrpSpPr/>
            <p:nvPr/>
          </p:nvGrpSpPr>
          <p:grpSpPr>
            <a:xfrm>
              <a:off x="6005017" y="1355731"/>
              <a:ext cx="4443960" cy="1291857"/>
              <a:chOff x="6005017" y="1355731"/>
              <a:chExt cx="4443960" cy="1291857"/>
            </a:xfrm>
          </p:grpSpPr>
          <p:sp>
            <p:nvSpPr>
              <p:cNvPr id="1401" name="Google Shape;1401;p67"/>
              <p:cNvSpPr/>
              <p:nvPr/>
            </p:nvSpPr>
            <p:spPr>
              <a:xfrm>
                <a:off x="9515005" y="1480853"/>
                <a:ext cx="269939" cy="245642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829" extrusionOk="0">
                    <a:moveTo>
                      <a:pt x="1687" y="0"/>
                    </a:moveTo>
                    <a:cubicBezTo>
                      <a:pt x="1421" y="0"/>
                      <a:pt x="1119" y="136"/>
                      <a:pt x="791" y="458"/>
                    </a:cubicBezTo>
                    <a:cubicBezTo>
                      <a:pt x="517" y="701"/>
                      <a:pt x="152" y="1370"/>
                      <a:pt x="0" y="1886"/>
                    </a:cubicBezTo>
                    <a:cubicBezTo>
                      <a:pt x="912" y="2160"/>
                      <a:pt x="1824" y="2494"/>
                      <a:pt x="2706" y="2829"/>
                    </a:cubicBezTo>
                    <a:cubicBezTo>
                      <a:pt x="3108" y="1691"/>
                      <a:pt x="2625" y="0"/>
                      <a:pt x="1687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67"/>
              <p:cNvSpPr/>
              <p:nvPr/>
            </p:nvSpPr>
            <p:spPr>
              <a:xfrm>
                <a:off x="9169267" y="1383256"/>
                <a:ext cx="262732" cy="232357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2676" extrusionOk="0">
                    <a:moveTo>
                      <a:pt x="1504" y="0"/>
                    </a:moveTo>
                    <a:cubicBezTo>
                      <a:pt x="1218" y="0"/>
                      <a:pt x="911" y="169"/>
                      <a:pt x="608" y="579"/>
                    </a:cubicBezTo>
                    <a:cubicBezTo>
                      <a:pt x="365" y="883"/>
                      <a:pt x="61" y="1521"/>
                      <a:pt x="0" y="2098"/>
                    </a:cubicBezTo>
                    <a:cubicBezTo>
                      <a:pt x="912" y="2220"/>
                      <a:pt x="1855" y="2402"/>
                      <a:pt x="2797" y="2676"/>
                    </a:cubicBezTo>
                    <a:cubicBezTo>
                      <a:pt x="3025" y="1535"/>
                      <a:pt x="2363" y="0"/>
                      <a:pt x="1504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67"/>
              <p:cNvSpPr/>
              <p:nvPr/>
            </p:nvSpPr>
            <p:spPr>
              <a:xfrm>
                <a:off x="8815629" y="1355731"/>
                <a:ext cx="253442" cy="209781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416" extrusionOk="0">
                    <a:moveTo>
                      <a:pt x="1259" y="0"/>
                    </a:moveTo>
                    <a:cubicBezTo>
                      <a:pt x="924" y="0"/>
                      <a:pt x="595" y="214"/>
                      <a:pt x="335" y="744"/>
                    </a:cubicBezTo>
                    <a:cubicBezTo>
                      <a:pt x="152" y="1139"/>
                      <a:pt x="0" y="1838"/>
                      <a:pt x="61" y="2415"/>
                    </a:cubicBezTo>
                    <a:cubicBezTo>
                      <a:pt x="691" y="2315"/>
                      <a:pt x="1383" y="2256"/>
                      <a:pt x="2103" y="2256"/>
                    </a:cubicBezTo>
                    <a:cubicBezTo>
                      <a:pt x="2252" y="2256"/>
                      <a:pt x="2402" y="2258"/>
                      <a:pt x="2554" y="2263"/>
                    </a:cubicBezTo>
                    <a:cubicBezTo>
                      <a:pt x="2645" y="2263"/>
                      <a:pt x="2797" y="2263"/>
                      <a:pt x="2918" y="2294"/>
                    </a:cubicBezTo>
                    <a:cubicBezTo>
                      <a:pt x="2897" y="1223"/>
                      <a:pt x="2060" y="0"/>
                      <a:pt x="1259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67"/>
              <p:cNvSpPr/>
              <p:nvPr/>
            </p:nvSpPr>
            <p:spPr>
              <a:xfrm>
                <a:off x="8446189" y="1449507"/>
                <a:ext cx="263948" cy="22949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43" extrusionOk="0">
                    <a:moveTo>
                      <a:pt x="921" y="0"/>
                    </a:moveTo>
                    <a:cubicBezTo>
                      <a:pt x="418" y="0"/>
                      <a:pt x="24" y="326"/>
                      <a:pt x="0" y="1153"/>
                    </a:cubicBezTo>
                    <a:cubicBezTo>
                      <a:pt x="0" y="1518"/>
                      <a:pt x="122" y="2126"/>
                      <a:pt x="334" y="2642"/>
                    </a:cubicBezTo>
                    <a:cubicBezTo>
                      <a:pt x="1185" y="2217"/>
                      <a:pt x="2097" y="1822"/>
                      <a:pt x="3040" y="1609"/>
                    </a:cubicBezTo>
                    <a:cubicBezTo>
                      <a:pt x="2675" y="734"/>
                      <a:pt x="1675" y="0"/>
                      <a:pt x="921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67"/>
              <p:cNvSpPr/>
              <p:nvPr/>
            </p:nvSpPr>
            <p:spPr>
              <a:xfrm>
                <a:off x="8094374" y="1643833"/>
                <a:ext cx="275322" cy="238348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745" extrusionOk="0">
                    <a:moveTo>
                      <a:pt x="1112" y="0"/>
                    </a:moveTo>
                    <a:cubicBezTo>
                      <a:pt x="473" y="0"/>
                      <a:pt x="0" y="381"/>
                      <a:pt x="161" y="1347"/>
                    </a:cubicBezTo>
                    <a:cubicBezTo>
                      <a:pt x="253" y="1711"/>
                      <a:pt x="465" y="2319"/>
                      <a:pt x="800" y="2745"/>
                    </a:cubicBezTo>
                    <a:cubicBezTo>
                      <a:pt x="1560" y="2137"/>
                      <a:pt x="2319" y="1620"/>
                      <a:pt x="3171" y="1073"/>
                    </a:cubicBezTo>
                    <a:cubicBezTo>
                      <a:pt x="2682" y="443"/>
                      <a:pt x="1801" y="0"/>
                      <a:pt x="1112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67"/>
              <p:cNvSpPr/>
              <p:nvPr/>
            </p:nvSpPr>
            <p:spPr>
              <a:xfrm>
                <a:off x="7806462" y="1872630"/>
                <a:ext cx="257089" cy="255020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2937" extrusionOk="0">
                    <a:moveTo>
                      <a:pt x="1026" y="1"/>
                    </a:moveTo>
                    <a:cubicBezTo>
                      <a:pt x="444" y="1"/>
                      <a:pt x="1" y="355"/>
                      <a:pt x="73" y="1265"/>
                    </a:cubicBezTo>
                    <a:cubicBezTo>
                      <a:pt x="103" y="1721"/>
                      <a:pt x="407" y="2511"/>
                      <a:pt x="803" y="2937"/>
                    </a:cubicBezTo>
                    <a:cubicBezTo>
                      <a:pt x="1502" y="2329"/>
                      <a:pt x="2231" y="1660"/>
                      <a:pt x="2961" y="1022"/>
                    </a:cubicBezTo>
                    <a:cubicBezTo>
                      <a:pt x="2482" y="432"/>
                      <a:pt x="1669" y="1"/>
                      <a:pt x="1026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67"/>
              <p:cNvSpPr/>
              <p:nvPr/>
            </p:nvSpPr>
            <p:spPr>
              <a:xfrm>
                <a:off x="7517509" y="2127737"/>
                <a:ext cx="253095" cy="245382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826" extrusionOk="0">
                    <a:moveTo>
                      <a:pt x="976" y="1"/>
                    </a:moveTo>
                    <a:cubicBezTo>
                      <a:pt x="420" y="1"/>
                      <a:pt x="1" y="352"/>
                      <a:pt x="58" y="1245"/>
                    </a:cubicBezTo>
                    <a:cubicBezTo>
                      <a:pt x="88" y="1670"/>
                      <a:pt x="331" y="2370"/>
                      <a:pt x="635" y="2826"/>
                    </a:cubicBezTo>
                    <a:cubicBezTo>
                      <a:pt x="1395" y="2309"/>
                      <a:pt x="2155" y="1701"/>
                      <a:pt x="2915" y="1093"/>
                    </a:cubicBezTo>
                    <a:cubicBezTo>
                      <a:pt x="2428" y="460"/>
                      <a:pt x="1613" y="1"/>
                      <a:pt x="976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67"/>
              <p:cNvSpPr/>
              <p:nvPr/>
            </p:nvSpPr>
            <p:spPr>
              <a:xfrm>
                <a:off x="7179412" y="2305651"/>
                <a:ext cx="263948" cy="24425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813" extrusionOk="0">
                    <a:moveTo>
                      <a:pt x="940" y="1"/>
                    </a:moveTo>
                    <a:cubicBezTo>
                      <a:pt x="474" y="1"/>
                      <a:pt x="100" y="305"/>
                      <a:pt x="31" y="1080"/>
                    </a:cubicBezTo>
                    <a:cubicBezTo>
                      <a:pt x="0" y="1506"/>
                      <a:pt x="91" y="2266"/>
                      <a:pt x="365" y="2813"/>
                    </a:cubicBezTo>
                    <a:cubicBezTo>
                      <a:pt x="760" y="2691"/>
                      <a:pt x="1094" y="2570"/>
                      <a:pt x="1489" y="2418"/>
                    </a:cubicBezTo>
                    <a:cubicBezTo>
                      <a:pt x="2006" y="2235"/>
                      <a:pt x="2493" y="1962"/>
                      <a:pt x="3040" y="1688"/>
                    </a:cubicBezTo>
                    <a:cubicBezTo>
                      <a:pt x="2701" y="804"/>
                      <a:pt x="1698" y="1"/>
                      <a:pt x="940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67"/>
              <p:cNvSpPr/>
              <p:nvPr/>
            </p:nvSpPr>
            <p:spPr>
              <a:xfrm>
                <a:off x="6788786" y="2405245"/>
                <a:ext cx="258738" cy="223848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578" extrusionOk="0">
                    <a:moveTo>
                      <a:pt x="1296" y="0"/>
                    </a:moveTo>
                    <a:cubicBezTo>
                      <a:pt x="954" y="0"/>
                      <a:pt x="621" y="225"/>
                      <a:pt x="365" y="785"/>
                    </a:cubicBezTo>
                    <a:cubicBezTo>
                      <a:pt x="153" y="1149"/>
                      <a:pt x="1" y="2000"/>
                      <a:pt x="122" y="2578"/>
                    </a:cubicBezTo>
                    <a:cubicBezTo>
                      <a:pt x="1064" y="2456"/>
                      <a:pt x="2037" y="2335"/>
                      <a:pt x="2979" y="2122"/>
                    </a:cubicBezTo>
                    <a:cubicBezTo>
                      <a:pt x="2854" y="1097"/>
                      <a:pt x="2052" y="0"/>
                      <a:pt x="1296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67"/>
              <p:cNvSpPr/>
              <p:nvPr/>
            </p:nvSpPr>
            <p:spPr>
              <a:xfrm>
                <a:off x="6387655" y="2432597"/>
                <a:ext cx="255266" cy="214991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476" extrusionOk="0">
                    <a:moveTo>
                      <a:pt x="1329" y="0"/>
                    </a:moveTo>
                    <a:cubicBezTo>
                      <a:pt x="995" y="0"/>
                      <a:pt x="656" y="215"/>
                      <a:pt x="365" y="743"/>
                    </a:cubicBezTo>
                    <a:cubicBezTo>
                      <a:pt x="183" y="1108"/>
                      <a:pt x="0" y="1898"/>
                      <a:pt x="31" y="2476"/>
                    </a:cubicBezTo>
                    <a:cubicBezTo>
                      <a:pt x="943" y="2476"/>
                      <a:pt x="1885" y="2476"/>
                      <a:pt x="2918" y="2415"/>
                    </a:cubicBezTo>
                    <a:cubicBezTo>
                      <a:pt x="2940" y="1292"/>
                      <a:pt x="2149" y="0"/>
                      <a:pt x="1329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67"/>
              <p:cNvSpPr/>
              <p:nvPr/>
            </p:nvSpPr>
            <p:spPr>
              <a:xfrm>
                <a:off x="6005017" y="2428602"/>
                <a:ext cx="257783" cy="21638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92" extrusionOk="0">
                    <a:moveTo>
                      <a:pt x="1407" y="1"/>
                    </a:moveTo>
                    <a:cubicBezTo>
                      <a:pt x="1101" y="1"/>
                      <a:pt x="782" y="186"/>
                      <a:pt x="486" y="637"/>
                    </a:cubicBezTo>
                    <a:cubicBezTo>
                      <a:pt x="274" y="971"/>
                      <a:pt x="0" y="1701"/>
                      <a:pt x="0" y="2248"/>
                    </a:cubicBezTo>
                    <a:cubicBezTo>
                      <a:pt x="638" y="2339"/>
                      <a:pt x="1672" y="2400"/>
                      <a:pt x="2857" y="2491"/>
                    </a:cubicBezTo>
                    <a:cubicBezTo>
                      <a:pt x="2968" y="1359"/>
                      <a:pt x="2236" y="1"/>
                      <a:pt x="1407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67"/>
              <p:cNvSpPr/>
              <p:nvPr/>
            </p:nvSpPr>
            <p:spPr>
              <a:xfrm>
                <a:off x="10180427" y="1826851"/>
                <a:ext cx="268550" cy="25137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2895" extrusionOk="0">
                    <a:moveTo>
                      <a:pt x="1847" y="0"/>
                    </a:moveTo>
                    <a:cubicBezTo>
                      <a:pt x="1624" y="0"/>
                      <a:pt x="1363" y="85"/>
                      <a:pt x="1064" y="281"/>
                    </a:cubicBezTo>
                    <a:cubicBezTo>
                      <a:pt x="730" y="493"/>
                      <a:pt x="274" y="1010"/>
                      <a:pt x="1" y="1496"/>
                    </a:cubicBezTo>
                    <a:cubicBezTo>
                      <a:pt x="912" y="1952"/>
                      <a:pt x="1733" y="2439"/>
                      <a:pt x="2493" y="2895"/>
                    </a:cubicBezTo>
                    <a:cubicBezTo>
                      <a:pt x="3092" y="1796"/>
                      <a:pt x="2871" y="0"/>
                      <a:pt x="1847" y="0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67"/>
              <p:cNvSpPr/>
              <p:nvPr/>
            </p:nvSpPr>
            <p:spPr>
              <a:xfrm>
                <a:off x="9839987" y="1643813"/>
                <a:ext cx="276104" cy="257625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967" extrusionOk="0">
                    <a:moveTo>
                      <a:pt x="1819" y="1"/>
                    </a:moveTo>
                    <a:cubicBezTo>
                      <a:pt x="1573" y="1"/>
                      <a:pt x="1290" y="115"/>
                      <a:pt x="973" y="383"/>
                    </a:cubicBezTo>
                    <a:cubicBezTo>
                      <a:pt x="669" y="626"/>
                      <a:pt x="244" y="1203"/>
                      <a:pt x="1" y="1750"/>
                    </a:cubicBezTo>
                    <a:cubicBezTo>
                      <a:pt x="912" y="2115"/>
                      <a:pt x="1794" y="2541"/>
                      <a:pt x="2645" y="2966"/>
                    </a:cubicBezTo>
                    <a:cubicBezTo>
                      <a:pt x="3180" y="1824"/>
                      <a:pt x="2801" y="1"/>
                      <a:pt x="1819" y="1"/>
                    </a:cubicBezTo>
                    <a:close/>
                  </a:path>
                </a:pathLst>
              </a:custGeom>
              <a:solidFill>
                <a:srgbClr val="FA8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4" name="Google Shape;1414;p67"/>
            <p:cNvSpPr/>
            <p:nvPr/>
          </p:nvSpPr>
          <p:spPr>
            <a:xfrm>
              <a:off x="5928437" y="1531355"/>
              <a:ext cx="5022305" cy="1912778"/>
            </a:xfrm>
            <a:custGeom>
              <a:avLst/>
              <a:gdLst/>
              <a:ahLst/>
              <a:cxnLst/>
              <a:rect l="l" t="t" r="r" b="b"/>
              <a:pathLst>
                <a:path w="57844" h="22029" extrusionOk="0">
                  <a:moveTo>
                    <a:pt x="35272" y="0"/>
                  </a:moveTo>
                  <a:cubicBezTo>
                    <a:pt x="26611" y="0"/>
                    <a:pt x="22451" y="8633"/>
                    <a:pt x="15897" y="11105"/>
                  </a:cubicBezTo>
                  <a:cubicBezTo>
                    <a:pt x="12720" y="12324"/>
                    <a:pt x="8955" y="12642"/>
                    <a:pt x="5886" y="12642"/>
                  </a:cubicBezTo>
                  <a:cubicBezTo>
                    <a:pt x="2525" y="12642"/>
                    <a:pt x="1" y="12260"/>
                    <a:pt x="1" y="12260"/>
                  </a:cubicBezTo>
                  <a:lnTo>
                    <a:pt x="1" y="12260"/>
                  </a:lnTo>
                  <a:cubicBezTo>
                    <a:pt x="1" y="12260"/>
                    <a:pt x="3010" y="16972"/>
                    <a:pt x="16536" y="19221"/>
                  </a:cubicBezTo>
                  <a:cubicBezTo>
                    <a:pt x="26308" y="20822"/>
                    <a:pt x="31160" y="22028"/>
                    <a:pt x="37040" y="22028"/>
                  </a:cubicBezTo>
                  <a:cubicBezTo>
                    <a:pt x="38640" y="22028"/>
                    <a:pt x="40317" y="21939"/>
                    <a:pt x="42190" y="21744"/>
                  </a:cubicBezTo>
                  <a:cubicBezTo>
                    <a:pt x="50913" y="20801"/>
                    <a:pt x="53527" y="18461"/>
                    <a:pt x="55716" y="15938"/>
                  </a:cubicBezTo>
                  <a:cubicBezTo>
                    <a:pt x="57844" y="13324"/>
                    <a:pt x="56354" y="8826"/>
                    <a:pt x="56354" y="8826"/>
                  </a:cubicBezTo>
                  <a:cubicBezTo>
                    <a:pt x="56354" y="8826"/>
                    <a:pt x="44804" y="406"/>
                    <a:pt x="35807" y="11"/>
                  </a:cubicBezTo>
                  <a:cubicBezTo>
                    <a:pt x="35627" y="4"/>
                    <a:pt x="35449" y="0"/>
                    <a:pt x="35272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7"/>
            <p:cNvSpPr/>
            <p:nvPr/>
          </p:nvSpPr>
          <p:spPr>
            <a:xfrm>
              <a:off x="10127294" y="2046952"/>
              <a:ext cx="736363" cy="1076171"/>
            </a:xfrm>
            <a:custGeom>
              <a:avLst/>
              <a:gdLst/>
              <a:ahLst/>
              <a:cxnLst/>
              <a:rect l="l" t="t" r="r" b="b"/>
              <a:pathLst>
                <a:path w="8481" h="12394" extrusionOk="0">
                  <a:moveTo>
                    <a:pt x="3587" y="0"/>
                  </a:moveTo>
                  <a:lnTo>
                    <a:pt x="3587" y="0"/>
                  </a:lnTo>
                  <a:cubicBezTo>
                    <a:pt x="3648" y="1520"/>
                    <a:pt x="5593" y="2644"/>
                    <a:pt x="5745" y="2705"/>
                  </a:cubicBezTo>
                  <a:cubicBezTo>
                    <a:pt x="5663" y="2673"/>
                    <a:pt x="4901" y="2282"/>
                    <a:pt x="4062" y="2282"/>
                  </a:cubicBezTo>
                  <a:cubicBezTo>
                    <a:pt x="3334" y="2282"/>
                    <a:pt x="2549" y="2575"/>
                    <a:pt x="2097" y="3647"/>
                  </a:cubicBezTo>
                  <a:cubicBezTo>
                    <a:pt x="1034" y="6322"/>
                    <a:pt x="5076" y="7234"/>
                    <a:pt x="5076" y="7234"/>
                  </a:cubicBezTo>
                  <a:cubicBezTo>
                    <a:pt x="5076" y="7234"/>
                    <a:pt x="3860" y="7386"/>
                    <a:pt x="3313" y="7538"/>
                  </a:cubicBezTo>
                  <a:cubicBezTo>
                    <a:pt x="2553" y="7720"/>
                    <a:pt x="0" y="8967"/>
                    <a:pt x="1885" y="11459"/>
                  </a:cubicBezTo>
                  <a:cubicBezTo>
                    <a:pt x="2400" y="12152"/>
                    <a:pt x="3108" y="12394"/>
                    <a:pt x="3834" y="12394"/>
                  </a:cubicBezTo>
                  <a:cubicBezTo>
                    <a:pt x="4222" y="12394"/>
                    <a:pt x="4614" y="12325"/>
                    <a:pt x="4985" y="12219"/>
                  </a:cubicBezTo>
                  <a:cubicBezTo>
                    <a:pt x="5775" y="11611"/>
                    <a:pt x="6383" y="10942"/>
                    <a:pt x="6991" y="10304"/>
                  </a:cubicBezTo>
                  <a:cubicBezTo>
                    <a:pt x="7265" y="9179"/>
                    <a:pt x="7751" y="7265"/>
                    <a:pt x="8481" y="5471"/>
                  </a:cubicBezTo>
                  <a:cubicBezTo>
                    <a:pt x="8359" y="4043"/>
                    <a:pt x="7994" y="2857"/>
                    <a:pt x="7994" y="2857"/>
                  </a:cubicBezTo>
                  <a:cubicBezTo>
                    <a:pt x="7994" y="2857"/>
                    <a:pt x="6231" y="1581"/>
                    <a:pt x="3587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7"/>
            <p:cNvSpPr/>
            <p:nvPr/>
          </p:nvSpPr>
          <p:spPr>
            <a:xfrm>
              <a:off x="9295945" y="3245119"/>
              <a:ext cx="625574" cy="552065"/>
            </a:xfrm>
            <a:custGeom>
              <a:avLst/>
              <a:gdLst/>
              <a:ahLst/>
              <a:cxnLst/>
              <a:rect l="l" t="t" r="r" b="b"/>
              <a:pathLst>
                <a:path w="7205" h="6358" extrusionOk="0">
                  <a:moveTo>
                    <a:pt x="5897" y="1"/>
                  </a:moveTo>
                  <a:lnTo>
                    <a:pt x="2402" y="153"/>
                  </a:lnTo>
                  <a:cubicBezTo>
                    <a:pt x="2402" y="153"/>
                    <a:pt x="0" y="5198"/>
                    <a:pt x="760" y="5867"/>
                  </a:cubicBezTo>
                  <a:cubicBezTo>
                    <a:pt x="1136" y="6183"/>
                    <a:pt x="2643" y="6357"/>
                    <a:pt x="4088" y="6357"/>
                  </a:cubicBezTo>
                  <a:cubicBezTo>
                    <a:pt x="5564" y="6357"/>
                    <a:pt x="6975" y="6175"/>
                    <a:pt x="7052" y="5776"/>
                  </a:cubicBezTo>
                  <a:cubicBezTo>
                    <a:pt x="7204" y="5016"/>
                    <a:pt x="5077" y="4560"/>
                    <a:pt x="4925" y="3618"/>
                  </a:cubicBezTo>
                  <a:cubicBezTo>
                    <a:pt x="4773" y="2615"/>
                    <a:pt x="5897" y="1"/>
                    <a:pt x="589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7"/>
            <p:cNvSpPr/>
            <p:nvPr/>
          </p:nvSpPr>
          <p:spPr>
            <a:xfrm>
              <a:off x="9398833" y="3245119"/>
              <a:ext cx="411811" cy="273862"/>
            </a:xfrm>
            <a:custGeom>
              <a:avLst/>
              <a:gdLst/>
              <a:ahLst/>
              <a:cxnLst/>
              <a:rect l="l" t="t" r="r" b="b"/>
              <a:pathLst>
                <a:path w="4743" h="3154" extrusionOk="0">
                  <a:moveTo>
                    <a:pt x="4743" y="1"/>
                  </a:moveTo>
                  <a:lnTo>
                    <a:pt x="1217" y="153"/>
                  </a:lnTo>
                  <a:cubicBezTo>
                    <a:pt x="1217" y="153"/>
                    <a:pt x="548" y="1642"/>
                    <a:pt x="1" y="3131"/>
                  </a:cubicBezTo>
                  <a:cubicBezTo>
                    <a:pt x="295" y="3146"/>
                    <a:pt x="593" y="3153"/>
                    <a:pt x="892" y="3153"/>
                  </a:cubicBezTo>
                  <a:cubicBezTo>
                    <a:pt x="1861" y="3153"/>
                    <a:pt x="2848" y="3074"/>
                    <a:pt x="3800" y="2888"/>
                  </a:cubicBezTo>
                  <a:cubicBezTo>
                    <a:pt x="4044" y="1703"/>
                    <a:pt x="4743" y="1"/>
                    <a:pt x="4743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7"/>
            <p:cNvSpPr/>
            <p:nvPr/>
          </p:nvSpPr>
          <p:spPr>
            <a:xfrm>
              <a:off x="8417102" y="3282108"/>
              <a:ext cx="583377" cy="616059"/>
            </a:xfrm>
            <a:custGeom>
              <a:avLst/>
              <a:gdLst/>
              <a:ahLst/>
              <a:cxnLst/>
              <a:rect l="l" t="t" r="r" b="b"/>
              <a:pathLst>
                <a:path w="6719" h="7095" extrusionOk="0">
                  <a:moveTo>
                    <a:pt x="4894" y="0"/>
                  </a:moveTo>
                  <a:lnTo>
                    <a:pt x="244" y="213"/>
                  </a:lnTo>
                  <a:cubicBezTo>
                    <a:pt x="244" y="213"/>
                    <a:pt x="1" y="4924"/>
                    <a:pt x="517" y="6140"/>
                  </a:cubicBezTo>
                  <a:cubicBezTo>
                    <a:pt x="855" y="6852"/>
                    <a:pt x="2526" y="7095"/>
                    <a:pt x="3970" y="7095"/>
                  </a:cubicBezTo>
                  <a:cubicBezTo>
                    <a:pt x="4992" y="7095"/>
                    <a:pt x="5901" y="6973"/>
                    <a:pt x="6141" y="6809"/>
                  </a:cubicBezTo>
                  <a:cubicBezTo>
                    <a:pt x="6718" y="6383"/>
                    <a:pt x="4925" y="5745"/>
                    <a:pt x="4469" y="4620"/>
                  </a:cubicBezTo>
                  <a:cubicBezTo>
                    <a:pt x="3983" y="3496"/>
                    <a:pt x="4894" y="0"/>
                    <a:pt x="4894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7"/>
            <p:cNvSpPr/>
            <p:nvPr/>
          </p:nvSpPr>
          <p:spPr>
            <a:xfrm>
              <a:off x="8432991" y="3279417"/>
              <a:ext cx="409119" cy="238001"/>
            </a:xfrm>
            <a:custGeom>
              <a:avLst/>
              <a:gdLst/>
              <a:ahLst/>
              <a:cxnLst/>
              <a:rect l="l" t="t" r="r" b="b"/>
              <a:pathLst>
                <a:path w="4712" h="2741" extrusionOk="0">
                  <a:moveTo>
                    <a:pt x="4711" y="1"/>
                  </a:moveTo>
                  <a:lnTo>
                    <a:pt x="61" y="244"/>
                  </a:lnTo>
                  <a:cubicBezTo>
                    <a:pt x="61" y="244"/>
                    <a:pt x="30" y="1156"/>
                    <a:pt x="0" y="2280"/>
                  </a:cubicBezTo>
                  <a:cubicBezTo>
                    <a:pt x="1254" y="2587"/>
                    <a:pt x="2533" y="2740"/>
                    <a:pt x="3862" y="2740"/>
                  </a:cubicBezTo>
                  <a:cubicBezTo>
                    <a:pt x="3982" y="2740"/>
                    <a:pt x="4103" y="2739"/>
                    <a:pt x="4225" y="2736"/>
                  </a:cubicBezTo>
                  <a:cubicBezTo>
                    <a:pt x="4377" y="1399"/>
                    <a:pt x="4711" y="1"/>
                    <a:pt x="4711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7"/>
            <p:cNvSpPr/>
            <p:nvPr/>
          </p:nvSpPr>
          <p:spPr>
            <a:xfrm>
              <a:off x="10676202" y="2223738"/>
              <a:ext cx="1227271" cy="1042568"/>
            </a:xfrm>
            <a:custGeom>
              <a:avLst/>
              <a:gdLst/>
              <a:ahLst/>
              <a:cxnLst/>
              <a:rect l="l" t="t" r="r" b="b"/>
              <a:pathLst>
                <a:path w="14135" h="12007" extrusionOk="0">
                  <a:moveTo>
                    <a:pt x="5137" y="1"/>
                  </a:moveTo>
                  <a:cubicBezTo>
                    <a:pt x="5137" y="1"/>
                    <a:pt x="2128" y="852"/>
                    <a:pt x="1216" y="2888"/>
                  </a:cubicBezTo>
                  <a:cubicBezTo>
                    <a:pt x="274" y="4925"/>
                    <a:pt x="0" y="8116"/>
                    <a:pt x="821" y="9271"/>
                  </a:cubicBezTo>
                  <a:cubicBezTo>
                    <a:pt x="1672" y="10396"/>
                    <a:pt x="2797" y="11034"/>
                    <a:pt x="5046" y="11429"/>
                  </a:cubicBezTo>
                  <a:cubicBezTo>
                    <a:pt x="5478" y="11499"/>
                    <a:pt x="5883" y="11528"/>
                    <a:pt x="6269" y="11528"/>
                  </a:cubicBezTo>
                  <a:cubicBezTo>
                    <a:pt x="7892" y="11528"/>
                    <a:pt x="9171" y="11022"/>
                    <a:pt x="10669" y="10973"/>
                  </a:cubicBezTo>
                  <a:cubicBezTo>
                    <a:pt x="10762" y="10967"/>
                    <a:pt x="10852" y="10964"/>
                    <a:pt x="10938" y="10964"/>
                  </a:cubicBezTo>
                  <a:cubicBezTo>
                    <a:pt x="12580" y="10964"/>
                    <a:pt x="13101" y="12007"/>
                    <a:pt x="13101" y="12007"/>
                  </a:cubicBezTo>
                  <a:cubicBezTo>
                    <a:pt x="13101" y="12007"/>
                    <a:pt x="14134" y="10517"/>
                    <a:pt x="14043" y="8359"/>
                  </a:cubicBezTo>
                  <a:cubicBezTo>
                    <a:pt x="13952" y="6171"/>
                    <a:pt x="12341" y="5472"/>
                    <a:pt x="9545" y="3952"/>
                  </a:cubicBezTo>
                  <a:cubicBezTo>
                    <a:pt x="6718" y="2432"/>
                    <a:pt x="5137" y="1"/>
                    <a:pt x="513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7"/>
            <p:cNvSpPr/>
            <p:nvPr/>
          </p:nvSpPr>
          <p:spPr>
            <a:xfrm>
              <a:off x="10227577" y="1183861"/>
              <a:ext cx="968620" cy="1995701"/>
            </a:xfrm>
            <a:custGeom>
              <a:avLst/>
              <a:gdLst/>
              <a:ahLst/>
              <a:cxnLst/>
              <a:rect l="l" t="t" r="r" b="b"/>
              <a:pathLst>
                <a:path w="11156" h="22984" extrusionOk="0">
                  <a:moveTo>
                    <a:pt x="8329" y="1"/>
                  </a:moveTo>
                  <a:cubicBezTo>
                    <a:pt x="8328" y="1"/>
                    <a:pt x="7173" y="335"/>
                    <a:pt x="6353" y="3527"/>
                  </a:cubicBezTo>
                  <a:cubicBezTo>
                    <a:pt x="5471" y="6688"/>
                    <a:pt x="6961" y="9150"/>
                    <a:pt x="6961" y="9150"/>
                  </a:cubicBezTo>
                  <a:cubicBezTo>
                    <a:pt x="6961" y="9150"/>
                    <a:pt x="6237" y="8401"/>
                    <a:pt x="5366" y="8401"/>
                  </a:cubicBezTo>
                  <a:cubicBezTo>
                    <a:pt x="4866" y="8401"/>
                    <a:pt x="4318" y="8648"/>
                    <a:pt x="3830" y="9423"/>
                  </a:cubicBezTo>
                  <a:cubicBezTo>
                    <a:pt x="2485" y="11545"/>
                    <a:pt x="5578" y="13227"/>
                    <a:pt x="5681" y="13282"/>
                  </a:cubicBezTo>
                  <a:lnTo>
                    <a:pt x="5681" y="13282"/>
                  </a:lnTo>
                  <a:cubicBezTo>
                    <a:pt x="5631" y="13255"/>
                    <a:pt x="4874" y="12862"/>
                    <a:pt x="4029" y="12862"/>
                  </a:cubicBezTo>
                  <a:cubicBezTo>
                    <a:pt x="3295" y="12862"/>
                    <a:pt x="2495" y="13160"/>
                    <a:pt x="2037" y="14256"/>
                  </a:cubicBezTo>
                  <a:cubicBezTo>
                    <a:pt x="973" y="16901"/>
                    <a:pt x="5015" y="17812"/>
                    <a:pt x="5015" y="17812"/>
                  </a:cubicBezTo>
                  <a:cubicBezTo>
                    <a:pt x="5015" y="17812"/>
                    <a:pt x="3800" y="17964"/>
                    <a:pt x="3252" y="18116"/>
                  </a:cubicBezTo>
                  <a:cubicBezTo>
                    <a:pt x="2493" y="18360"/>
                    <a:pt x="0" y="19575"/>
                    <a:pt x="1824" y="22037"/>
                  </a:cubicBezTo>
                  <a:cubicBezTo>
                    <a:pt x="2351" y="22747"/>
                    <a:pt x="3067" y="22983"/>
                    <a:pt x="3787" y="22983"/>
                  </a:cubicBezTo>
                  <a:cubicBezTo>
                    <a:pt x="5228" y="22983"/>
                    <a:pt x="6687" y="22037"/>
                    <a:pt x="6687" y="22037"/>
                  </a:cubicBezTo>
                  <a:cubicBezTo>
                    <a:pt x="6687" y="22037"/>
                    <a:pt x="7295" y="18876"/>
                    <a:pt x="8420" y="16080"/>
                  </a:cubicBezTo>
                  <a:cubicBezTo>
                    <a:pt x="9575" y="13253"/>
                    <a:pt x="11155" y="12980"/>
                    <a:pt x="11155" y="12980"/>
                  </a:cubicBezTo>
                  <a:cubicBezTo>
                    <a:pt x="11155" y="12980"/>
                    <a:pt x="10395" y="11217"/>
                    <a:pt x="9301" y="8086"/>
                  </a:cubicBezTo>
                  <a:cubicBezTo>
                    <a:pt x="8207" y="4986"/>
                    <a:pt x="8329" y="1"/>
                    <a:pt x="8329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7"/>
            <p:cNvSpPr/>
            <p:nvPr/>
          </p:nvSpPr>
          <p:spPr>
            <a:xfrm>
              <a:off x="11064136" y="2128572"/>
              <a:ext cx="992410" cy="425380"/>
            </a:xfrm>
            <a:custGeom>
              <a:avLst/>
              <a:gdLst/>
              <a:ahLst/>
              <a:cxnLst/>
              <a:rect l="l" t="t" r="r" b="b"/>
              <a:pathLst>
                <a:path w="11430" h="4899" extrusionOk="0">
                  <a:moveTo>
                    <a:pt x="7972" y="1"/>
                  </a:moveTo>
                  <a:cubicBezTo>
                    <a:pt x="7511" y="1"/>
                    <a:pt x="7055" y="23"/>
                    <a:pt x="6657" y="63"/>
                  </a:cubicBezTo>
                  <a:cubicBezTo>
                    <a:pt x="4955" y="185"/>
                    <a:pt x="2128" y="1249"/>
                    <a:pt x="608" y="3133"/>
                  </a:cubicBezTo>
                  <a:cubicBezTo>
                    <a:pt x="1" y="3863"/>
                    <a:pt x="669" y="4774"/>
                    <a:pt x="1308" y="4896"/>
                  </a:cubicBezTo>
                  <a:cubicBezTo>
                    <a:pt x="1325" y="4898"/>
                    <a:pt x="1342" y="4898"/>
                    <a:pt x="1360" y="4898"/>
                  </a:cubicBezTo>
                  <a:cubicBezTo>
                    <a:pt x="1996" y="4898"/>
                    <a:pt x="2902" y="3852"/>
                    <a:pt x="3405" y="3467"/>
                  </a:cubicBezTo>
                  <a:cubicBezTo>
                    <a:pt x="5046" y="2312"/>
                    <a:pt x="6657" y="1492"/>
                    <a:pt x="8663" y="1036"/>
                  </a:cubicBezTo>
                  <a:cubicBezTo>
                    <a:pt x="9198" y="921"/>
                    <a:pt x="9890" y="818"/>
                    <a:pt x="10495" y="818"/>
                  </a:cubicBezTo>
                  <a:cubicBezTo>
                    <a:pt x="10853" y="818"/>
                    <a:pt x="11181" y="854"/>
                    <a:pt x="11429" y="945"/>
                  </a:cubicBezTo>
                  <a:cubicBezTo>
                    <a:pt x="11217" y="519"/>
                    <a:pt x="10122" y="215"/>
                    <a:pt x="9666" y="124"/>
                  </a:cubicBezTo>
                  <a:cubicBezTo>
                    <a:pt x="9170" y="38"/>
                    <a:pt x="8567" y="1"/>
                    <a:pt x="7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7"/>
            <p:cNvSpPr/>
            <p:nvPr/>
          </p:nvSpPr>
          <p:spPr>
            <a:xfrm>
              <a:off x="7042142" y="2611954"/>
              <a:ext cx="3114239" cy="829487"/>
            </a:xfrm>
            <a:custGeom>
              <a:avLst/>
              <a:gdLst/>
              <a:ahLst/>
              <a:cxnLst/>
              <a:rect l="l" t="t" r="r" b="b"/>
              <a:pathLst>
                <a:path w="35868" h="9553" extrusionOk="0">
                  <a:moveTo>
                    <a:pt x="27023" y="0"/>
                  </a:moveTo>
                  <a:cubicBezTo>
                    <a:pt x="24133" y="0"/>
                    <a:pt x="21017" y="816"/>
                    <a:pt x="18360" y="1548"/>
                  </a:cubicBezTo>
                  <a:cubicBezTo>
                    <a:pt x="12402" y="3463"/>
                    <a:pt x="6201" y="5165"/>
                    <a:pt x="1" y="6016"/>
                  </a:cubicBezTo>
                  <a:cubicBezTo>
                    <a:pt x="1156" y="6259"/>
                    <a:pt x="2371" y="6502"/>
                    <a:pt x="3709" y="6715"/>
                  </a:cubicBezTo>
                  <a:cubicBezTo>
                    <a:pt x="13462" y="8341"/>
                    <a:pt x="18327" y="9552"/>
                    <a:pt x="24203" y="9552"/>
                  </a:cubicBezTo>
                  <a:cubicBezTo>
                    <a:pt x="25799" y="9552"/>
                    <a:pt x="27469" y="9463"/>
                    <a:pt x="29332" y="9268"/>
                  </a:cubicBezTo>
                  <a:cubicBezTo>
                    <a:pt x="32068" y="8964"/>
                    <a:pt x="34196" y="8539"/>
                    <a:pt x="35867" y="8022"/>
                  </a:cubicBezTo>
                  <a:cubicBezTo>
                    <a:pt x="35715" y="6077"/>
                    <a:pt x="35229" y="4253"/>
                    <a:pt x="33831" y="2703"/>
                  </a:cubicBezTo>
                  <a:cubicBezTo>
                    <a:pt x="32093" y="676"/>
                    <a:pt x="29652" y="0"/>
                    <a:pt x="27023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7"/>
            <p:cNvSpPr/>
            <p:nvPr/>
          </p:nvSpPr>
          <p:spPr>
            <a:xfrm>
              <a:off x="7709826" y="2352072"/>
              <a:ext cx="1469166" cy="1605487"/>
            </a:xfrm>
            <a:custGeom>
              <a:avLst/>
              <a:gdLst/>
              <a:ahLst/>
              <a:cxnLst/>
              <a:rect l="l" t="t" r="r" b="b"/>
              <a:pathLst>
                <a:path w="16921" h="18490" extrusionOk="0">
                  <a:moveTo>
                    <a:pt x="11943" y="0"/>
                  </a:moveTo>
                  <a:cubicBezTo>
                    <a:pt x="9775" y="0"/>
                    <a:pt x="7387" y="743"/>
                    <a:pt x="5897" y="2930"/>
                  </a:cubicBezTo>
                  <a:cubicBezTo>
                    <a:pt x="5897" y="2930"/>
                    <a:pt x="6110" y="6304"/>
                    <a:pt x="4134" y="9465"/>
                  </a:cubicBezTo>
                  <a:cubicBezTo>
                    <a:pt x="2159" y="12596"/>
                    <a:pt x="1" y="14328"/>
                    <a:pt x="548" y="16304"/>
                  </a:cubicBezTo>
                  <a:cubicBezTo>
                    <a:pt x="950" y="17733"/>
                    <a:pt x="2925" y="18489"/>
                    <a:pt x="4344" y="18489"/>
                  </a:cubicBezTo>
                  <a:cubicBezTo>
                    <a:pt x="4857" y="18489"/>
                    <a:pt x="5297" y="18390"/>
                    <a:pt x="5563" y="18188"/>
                  </a:cubicBezTo>
                  <a:cubicBezTo>
                    <a:pt x="6536" y="17429"/>
                    <a:pt x="4894" y="15787"/>
                    <a:pt x="5958" y="14663"/>
                  </a:cubicBezTo>
                  <a:cubicBezTo>
                    <a:pt x="7022" y="13508"/>
                    <a:pt x="11034" y="12109"/>
                    <a:pt x="13496" y="9039"/>
                  </a:cubicBezTo>
                  <a:cubicBezTo>
                    <a:pt x="15958" y="5909"/>
                    <a:pt x="16809" y="3751"/>
                    <a:pt x="16870" y="2048"/>
                  </a:cubicBezTo>
                  <a:cubicBezTo>
                    <a:pt x="16920" y="1112"/>
                    <a:pt x="14596" y="0"/>
                    <a:pt x="11943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7"/>
            <p:cNvSpPr/>
            <p:nvPr/>
          </p:nvSpPr>
          <p:spPr>
            <a:xfrm>
              <a:off x="9673373" y="2674125"/>
              <a:ext cx="942225" cy="1143377"/>
            </a:xfrm>
            <a:custGeom>
              <a:avLst/>
              <a:gdLst/>
              <a:ahLst/>
              <a:cxnLst/>
              <a:rect l="l" t="t" r="r" b="b"/>
              <a:pathLst>
                <a:path w="10852" h="13168" extrusionOk="0">
                  <a:moveTo>
                    <a:pt x="3757" y="0"/>
                  </a:moveTo>
                  <a:cubicBezTo>
                    <a:pt x="3634" y="0"/>
                    <a:pt x="3507" y="14"/>
                    <a:pt x="3374" y="42"/>
                  </a:cubicBezTo>
                  <a:cubicBezTo>
                    <a:pt x="3374" y="42"/>
                    <a:pt x="0" y="1865"/>
                    <a:pt x="638" y="4905"/>
                  </a:cubicBezTo>
                  <a:cubicBezTo>
                    <a:pt x="1277" y="7944"/>
                    <a:pt x="3040" y="9555"/>
                    <a:pt x="3800" y="10954"/>
                  </a:cubicBezTo>
                  <a:cubicBezTo>
                    <a:pt x="4559" y="12352"/>
                    <a:pt x="4134" y="12929"/>
                    <a:pt x="5471" y="13112"/>
                  </a:cubicBezTo>
                  <a:cubicBezTo>
                    <a:pt x="5680" y="13150"/>
                    <a:pt x="5941" y="13168"/>
                    <a:pt x="6235" y="13168"/>
                  </a:cubicBezTo>
                  <a:cubicBezTo>
                    <a:pt x="7828" y="13168"/>
                    <a:pt x="10377" y="12640"/>
                    <a:pt x="10608" y="11896"/>
                  </a:cubicBezTo>
                  <a:cubicBezTo>
                    <a:pt x="10851" y="11075"/>
                    <a:pt x="8420" y="11258"/>
                    <a:pt x="7569" y="10011"/>
                  </a:cubicBezTo>
                  <a:cubicBezTo>
                    <a:pt x="6717" y="8735"/>
                    <a:pt x="6140" y="6273"/>
                    <a:pt x="6292" y="4874"/>
                  </a:cubicBezTo>
                  <a:cubicBezTo>
                    <a:pt x="6435" y="3585"/>
                    <a:pt x="5768" y="0"/>
                    <a:pt x="3757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7"/>
            <p:cNvSpPr/>
            <p:nvPr/>
          </p:nvSpPr>
          <p:spPr>
            <a:xfrm>
              <a:off x="11729216" y="2871576"/>
              <a:ext cx="119645" cy="141967"/>
            </a:xfrm>
            <a:custGeom>
              <a:avLst/>
              <a:gdLst/>
              <a:ahLst/>
              <a:cxnLst/>
              <a:rect l="l" t="t" r="r" b="b"/>
              <a:pathLst>
                <a:path w="1378" h="1635" extrusionOk="0">
                  <a:moveTo>
                    <a:pt x="695" y="1"/>
                  </a:moveTo>
                  <a:cubicBezTo>
                    <a:pt x="393" y="1"/>
                    <a:pt x="168" y="291"/>
                    <a:pt x="61" y="746"/>
                  </a:cubicBezTo>
                  <a:cubicBezTo>
                    <a:pt x="0" y="1081"/>
                    <a:pt x="0" y="1567"/>
                    <a:pt x="395" y="1628"/>
                  </a:cubicBezTo>
                  <a:cubicBezTo>
                    <a:pt x="421" y="1632"/>
                    <a:pt x="446" y="1634"/>
                    <a:pt x="470" y="1634"/>
                  </a:cubicBezTo>
                  <a:cubicBezTo>
                    <a:pt x="1115" y="1634"/>
                    <a:pt x="1378" y="134"/>
                    <a:pt x="821" y="17"/>
                  </a:cubicBezTo>
                  <a:cubicBezTo>
                    <a:pt x="778" y="6"/>
                    <a:pt x="736" y="1"/>
                    <a:pt x="695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7"/>
            <p:cNvSpPr/>
            <p:nvPr/>
          </p:nvSpPr>
          <p:spPr>
            <a:xfrm>
              <a:off x="11240999" y="2608915"/>
              <a:ext cx="227047" cy="145440"/>
            </a:xfrm>
            <a:custGeom>
              <a:avLst/>
              <a:gdLst/>
              <a:ahLst/>
              <a:cxnLst/>
              <a:rect l="l" t="t" r="r" b="b"/>
              <a:pathLst>
                <a:path w="2615" h="1675" extrusionOk="0">
                  <a:moveTo>
                    <a:pt x="1357" y="1"/>
                  </a:moveTo>
                  <a:cubicBezTo>
                    <a:pt x="717" y="1"/>
                    <a:pt x="148" y="393"/>
                    <a:pt x="30" y="1097"/>
                  </a:cubicBezTo>
                  <a:cubicBezTo>
                    <a:pt x="0" y="1248"/>
                    <a:pt x="61" y="1400"/>
                    <a:pt x="182" y="1492"/>
                  </a:cubicBezTo>
                  <a:cubicBezTo>
                    <a:pt x="198" y="1507"/>
                    <a:pt x="213" y="1514"/>
                    <a:pt x="232" y="1514"/>
                  </a:cubicBezTo>
                  <a:cubicBezTo>
                    <a:pt x="251" y="1514"/>
                    <a:pt x="274" y="1507"/>
                    <a:pt x="304" y="1492"/>
                  </a:cubicBezTo>
                  <a:cubicBezTo>
                    <a:pt x="320" y="1494"/>
                    <a:pt x="336" y="1496"/>
                    <a:pt x="351" y="1496"/>
                  </a:cubicBezTo>
                  <a:cubicBezTo>
                    <a:pt x="517" y="1496"/>
                    <a:pt x="671" y="1354"/>
                    <a:pt x="699" y="1188"/>
                  </a:cubicBezTo>
                  <a:cubicBezTo>
                    <a:pt x="758" y="1070"/>
                    <a:pt x="845" y="669"/>
                    <a:pt x="1316" y="669"/>
                  </a:cubicBezTo>
                  <a:cubicBezTo>
                    <a:pt x="1333" y="669"/>
                    <a:pt x="1350" y="670"/>
                    <a:pt x="1368" y="671"/>
                  </a:cubicBezTo>
                  <a:cubicBezTo>
                    <a:pt x="1854" y="732"/>
                    <a:pt x="1885" y="1188"/>
                    <a:pt x="1885" y="1279"/>
                  </a:cubicBezTo>
                  <a:cubicBezTo>
                    <a:pt x="1885" y="1522"/>
                    <a:pt x="2037" y="1674"/>
                    <a:pt x="2219" y="1674"/>
                  </a:cubicBezTo>
                  <a:cubicBezTo>
                    <a:pt x="2462" y="1674"/>
                    <a:pt x="2614" y="1522"/>
                    <a:pt x="2614" y="1340"/>
                  </a:cubicBezTo>
                  <a:cubicBezTo>
                    <a:pt x="2614" y="610"/>
                    <a:pt x="2128" y="63"/>
                    <a:pt x="1429" y="2"/>
                  </a:cubicBezTo>
                  <a:cubicBezTo>
                    <a:pt x="1405" y="1"/>
                    <a:pt x="1381" y="1"/>
                    <a:pt x="1357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7"/>
            <p:cNvSpPr/>
            <p:nvPr/>
          </p:nvSpPr>
          <p:spPr>
            <a:xfrm>
              <a:off x="11087926" y="2400610"/>
              <a:ext cx="274541" cy="162459"/>
            </a:xfrm>
            <a:custGeom>
              <a:avLst/>
              <a:gdLst/>
              <a:ahLst/>
              <a:cxnLst/>
              <a:rect l="l" t="t" r="r" b="b"/>
              <a:pathLst>
                <a:path w="3162" h="1871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83" y="122"/>
                    <a:pt x="91" y="304"/>
                    <a:pt x="31" y="486"/>
                  </a:cubicBezTo>
                  <a:cubicBezTo>
                    <a:pt x="0" y="730"/>
                    <a:pt x="31" y="942"/>
                    <a:pt x="122" y="1155"/>
                  </a:cubicBezTo>
                  <a:cubicBezTo>
                    <a:pt x="183" y="1368"/>
                    <a:pt x="334" y="1520"/>
                    <a:pt x="547" y="1672"/>
                  </a:cubicBezTo>
                  <a:cubicBezTo>
                    <a:pt x="696" y="1771"/>
                    <a:pt x="865" y="1870"/>
                    <a:pt x="1071" y="1870"/>
                  </a:cubicBezTo>
                  <a:cubicBezTo>
                    <a:pt x="1118" y="1870"/>
                    <a:pt x="1166" y="1865"/>
                    <a:pt x="1216" y="1854"/>
                  </a:cubicBezTo>
                  <a:cubicBezTo>
                    <a:pt x="1702" y="1763"/>
                    <a:pt x="2006" y="1459"/>
                    <a:pt x="2310" y="1185"/>
                  </a:cubicBezTo>
                  <a:cubicBezTo>
                    <a:pt x="2614" y="912"/>
                    <a:pt x="2888" y="608"/>
                    <a:pt x="3161" y="304"/>
                  </a:cubicBezTo>
                  <a:lnTo>
                    <a:pt x="3161" y="304"/>
                  </a:lnTo>
                  <a:cubicBezTo>
                    <a:pt x="2797" y="486"/>
                    <a:pt x="2462" y="760"/>
                    <a:pt x="2158" y="1003"/>
                  </a:cubicBezTo>
                  <a:cubicBezTo>
                    <a:pt x="1976" y="1094"/>
                    <a:pt x="1824" y="1216"/>
                    <a:pt x="1672" y="1337"/>
                  </a:cubicBezTo>
                  <a:cubicBezTo>
                    <a:pt x="1520" y="1459"/>
                    <a:pt x="1338" y="1520"/>
                    <a:pt x="1186" y="1550"/>
                  </a:cubicBezTo>
                  <a:cubicBezTo>
                    <a:pt x="1150" y="1564"/>
                    <a:pt x="1115" y="1570"/>
                    <a:pt x="1080" y="1570"/>
                  </a:cubicBezTo>
                  <a:cubicBezTo>
                    <a:pt x="963" y="1570"/>
                    <a:pt x="846" y="1506"/>
                    <a:pt x="730" y="1459"/>
                  </a:cubicBezTo>
                  <a:cubicBezTo>
                    <a:pt x="578" y="1337"/>
                    <a:pt x="456" y="1216"/>
                    <a:pt x="334" y="1064"/>
                  </a:cubicBezTo>
                  <a:cubicBezTo>
                    <a:pt x="152" y="760"/>
                    <a:pt x="152" y="334"/>
                    <a:pt x="334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7"/>
            <p:cNvSpPr/>
            <p:nvPr/>
          </p:nvSpPr>
          <p:spPr>
            <a:xfrm>
              <a:off x="7762616" y="3782683"/>
              <a:ext cx="356330" cy="176960"/>
            </a:xfrm>
            <a:custGeom>
              <a:avLst/>
              <a:gdLst/>
              <a:ahLst/>
              <a:cxnLst/>
              <a:rect l="l" t="t" r="r" b="b"/>
              <a:pathLst>
                <a:path w="4104" h="2038" extrusionOk="0">
                  <a:moveTo>
                    <a:pt x="197" y="0"/>
                  </a:moveTo>
                  <a:cubicBezTo>
                    <a:pt x="131" y="0"/>
                    <a:pt x="66" y="4"/>
                    <a:pt x="1" y="10"/>
                  </a:cubicBezTo>
                  <a:cubicBezTo>
                    <a:pt x="525" y="1362"/>
                    <a:pt x="2375" y="2038"/>
                    <a:pt x="3713" y="2038"/>
                  </a:cubicBezTo>
                  <a:cubicBezTo>
                    <a:pt x="3849" y="2038"/>
                    <a:pt x="3980" y="2030"/>
                    <a:pt x="4104" y="2016"/>
                  </a:cubicBezTo>
                  <a:cubicBezTo>
                    <a:pt x="4104" y="2016"/>
                    <a:pt x="4104" y="1986"/>
                    <a:pt x="4074" y="1986"/>
                  </a:cubicBezTo>
                  <a:cubicBezTo>
                    <a:pt x="3739" y="1378"/>
                    <a:pt x="3071" y="892"/>
                    <a:pt x="2402" y="892"/>
                  </a:cubicBezTo>
                  <a:cubicBezTo>
                    <a:pt x="1976" y="892"/>
                    <a:pt x="1612" y="1013"/>
                    <a:pt x="1308" y="1287"/>
                  </a:cubicBezTo>
                  <a:cubicBezTo>
                    <a:pt x="1338" y="892"/>
                    <a:pt x="1216" y="436"/>
                    <a:pt x="882" y="193"/>
                  </a:cubicBezTo>
                  <a:cubicBezTo>
                    <a:pt x="667" y="50"/>
                    <a:pt x="434" y="0"/>
                    <a:pt x="197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7"/>
            <p:cNvSpPr/>
            <p:nvPr/>
          </p:nvSpPr>
          <p:spPr>
            <a:xfrm>
              <a:off x="8715346" y="3820802"/>
              <a:ext cx="158456" cy="75889"/>
            </a:xfrm>
            <a:custGeom>
              <a:avLst/>
              <a:gdLst/>
              <a:ahLst/>
              <a:cxnLst/>
              <a:rect l="l" t="t" r="r" b="b"/>
              <a:pathLst>
                <a:path w="1825" h="874" extrusionOk="0">
                  <a:moveTo>
                    <a:pt x="962" y="0"/>
                  </a:moveTo>
                  <a:cubicBezTo>
                    <a:pt x="606" y="0"/>
                    <a:pt x="277" y="270"/>
                    <a:pt x="122" y="605"/>
                  </a:cubicBezTo>
                  <a:cubicBezTo>
                    <a:pt x="92" y="666"/>
                    <a:pt x="61" y="787"/>
                    <a:pt x="0" y="848"/>
                  </a:cubicBezTo>
                  <a:cubicBezTo>
                    <a:pt x="196" y="866"/>
                    <a:pt x="390" y="873"/>
                    <a:pt x="578" y="873"/>
                  </a:cubicBezTo>
                  <a:cubicBezTo>
                    <a:pt x="1033" y="873"/>
                    <a:pt x="1459" y="830"/>
                    <a:pt x="1824" y="787"/>
                  </a:cubicBezTo>
                  <a:cubicBezTo>
                    <a:pt x="1733" y="453"/>
                    <a:pt x="1490" y="88"/>
                    <a:pt x="1155" y="27"/>
                  </a:cubicBezTo>
                  <a:cubicBezTo>
                    <a:pt x="1091" y="9"/>
                    <a:pt x="1026" y="0"/>
                    <a:pt x="962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7"/>
            <p:cNvSpPr/>
            <p:nvPr/>
          </p:nvSpPr>
          <p:spPr>
            <a:xfrm>
              <a:off x="8488386" y="3822278"/>
              <a:ext cx="219146" cy="77452"/>
            </a:xfrm>
            <a:custGeom>
              <a:avLst/>
              <a:gdLst/>
              <a:ahLst/>
              <a:cxnLst/>
              <a:rect l="l" t="t" r="r" b="b"/>
              <a:pathLst>
                <a:path w="2524" h="892" extrusionOk="0">
                  <a:moveTo>
                    <a:pt x="1126" y="1"/>
                  </a:moveTo>
                  <a:cubicBezTo>
                    <a:pt x="747" y="1"/>
                    <a:pt x="362" y="113"/>
                    <a:pt x="0" y="284"/>
                  </a:cubicBezTo>
                  <a:cubicBezTo>
                    <a:pt x="487" y="649"/>
                    <a:pt x="1520" y="801"/>
                    <a:pt x="2523" y="892"/>
                  </a:cubicBezTo>
                  <a:cubicBezTo>
                    <a:pt x="2402" y="527"/>
                    <a:pt x="2128" y="223"/>
                    <a:pt x="1794" y="132"/>
                  </a:cubicBezTo>
                  <a:cubicBezTo>
                    <a:pt x="1578" y="41"/>
                    <a:pt x="1353" y="1"/>
                    <a:pt x="1126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7"/>
            <p:cNvSpPr/>
            <p:nvPr/>
          </p:nvSpPr>
          <p:spPr>
            <a:xfrm>
              <a:off x="9348735" y="3715303"/>
              <a:ext cx="163665" cy="78842"/>
            </a:xfrm>
            <a:custGeom>
              <a:avLst/>
              <a:gdLst/>
              <a:ahLst/>
              <a:cxnLst/>
              <a:rect l="l" t="t" r="r" b="b"/>
              <a:pathLst>
                <a:path w="1885" h="908" extrusionOk="0">
                  <a:moveTo>
                    <a:pt x="323" y="1"/>
                  </a:moveTo>
                  <a:cubicBezTo>
                    <a:pt x="216" y="1"/>
                    <a:pt x="107" y="10"/>
                    <a:pt x="0" y="26"/>
                  </a:cubicBezTo>
                  <a:cubicBezTo>
                    <a:pt x="0" y="239"/>
                    <a:pt x="61" y="391"/>
                    <a:pt x="152" y="482"/>
                  </a:cubicBezTo>
                  <a:cubicBezTo>
                    <a:pt x="396" y="665"/>
                    <a:pt x="1064" y="817"/>
                    <a:pt x="1885" y="908"/>
                  </a:cubicBezTo>
                  <a:cubicBezTo>
                    <a:pt x="1794" y="756"/>
                    <a:pt x="1672" y="634"/>
                    <a:pt x="1581" y="513"/>
                  </a:cubicBezTo>
                  <a:cubicBezTo>
                    <a:pt x="1259" y="166"/>
                    <a:pt x="796" y="1"/>
                    <a:pt x="323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7"/>
            <p:cNvSpPr/>
            <p:nvPr/>
          </p:nvSpPr>
          <p:spPr>
            <a:xfrm>
              <a:off x="9594189" y="3752467"/>
              <a:ext cx="184764" cy="48104"/>
            </a:xfrm>
            <a:custGeom>
              <a:avLst/>
              <a:gdLst/>
              <a:ahLst/>
              <a:cxnLst/>
              <a:rect l="l" t="t" r="r" b="b"/>
              <a:pathLst>
                <a:path w="2128" h="554" extrusionOk="0">
                  <a:moveTo>
                    <a:pt x="1173" y="0"/>
                  </a:moveTo>
                  <a:cubicBezTo>
                    <a:pt x="743" y="0"/>
                    <a:pt x="304" y="216"/>
                    <a:pt x="0" y="541"/>
                  </a:cubicBezTo>
                  <a:cubicBezTo>
                    <a:pt x="214" y="550"/>
                    <a:pt x="430" y="553"/>
                    <a:pt x="645" y="553"/>
                  </a:cubicBezTo>
                  <a:cubicBezTo>
                    <a:pt x="1164" y="553"/>
                    <a:pt x="1677" y="532"/>
                    <a:pt x="2128" y="510"/>
                  </a:cubicBezTo>
                  <a:cubicBezTo>
                    <a:pt x="2037" y="358"/>
                    <a:pt x="1946" y="237"/>
                    <a:pt x="1794" y="176"/>
                  </a:cubicBezTo>
                  <a:cubicBezTo>
                    <a:pt x="1601" y="54"/>
                    <a:pt x="1388" y="0"/>
                    <a:pt x="1173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7"/>
            <p:cNvSpPr/>
            <p:nvPr/>
          </p:nvSpPr>
          <p:spPr>
            <a:xfrm>
              <a:off x="10317268" y="3667894"/>
              <a:ext cx="269244" cy="144746"/>
            </a:xfrm>
            <a:custGeom>
              <a:avLst/>
              <a:gdLst/>
              <a:ahLst/>
              <a:cxnLst/>
              <a:rect l="l" t="t" r="r" b="b"/>
              <a:pathLst>
                <a:path w="3101" h="1667" extrusionOk="0">
                  <a:moveTo>
                    <a:pt x="1876" y="1"/>
                  </a:moveTo>
                  <a:cubicBezTo>
                    <a:pt x="1218" y="1"/>
                    <a:pt x="557" y="476"/>
                    <a:pt x="213" y="1089"/>
                  </a:cubicBezTo>
                  <a:cubicBezTo>
                    <a:pt x="92" y="1302"/>
                    <a:pt x="31" y="1484"/>
                    <a:pt x="1" y="1667"/>
                  </a:cubicBezTo>
                  <a:cubicBezTo>
                    <a:pt x="1277" y="1515"/>
                    <a:pt x="2675" y="1180"/>
                    <a:pt x="3101" y="694"/>
                  </a:cubicBezTo>
                  <a:cubicBezTo>
                    <a:pt x="2888" y="420"/>
                    <a:pt x="2645" y="177"/>
                    <a:pt x="2341" y="86"/>
                  </a:cubicBezTo>
                  <a:cubicBezTo>
                    <a:pt x="2189" y="28"/>
                    <a:pt x="2032" y="1"/>
                    <a:pt x="1876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7"/>
            <p:cNvSpPr/>
            <p:nvPr/>
          </p:nvSpPr>
          <p:spPr>
            <a:xfrm>
              <a:off x="10121998" y="3766099"/>
              <a:ext cx="163665" cy="54182"/>
            </a:xfrm>
            <a:custGeom>
              <a:avLst/>
              <a:gdLst/>
              <a:ahLst/>
              <a:cxnLst/>
              <a:rect l="l" t="t" r="r" b="b"/>
              <a:pathLst>
                <a:path w="1885" h="624" extrusionOk="0">
                  <a:moveTo>
                    <a:pt x="973" y="0"/>
                  </a:moveTo>
                  <a:cubicBezTo>
                    <a:pt x="614" y="0"/>
                    <a:pt x="261" y="197"/>
                    <a:pt x="0" y="505"/>
                  </a:cubicBezTo>
                  <a:cubicBezTo>
                    <a:pt x="61" y="536"/>
                    <a:pt x="183" y="536"/>
                    <a:pt x="304" y="566"/>
                  </a:cubicBezTo>
                  <a:cubicBezTo>
                    <a:pt x="469" y="607"/>
                    <a:pt x="677" y="624"/>
                    <a:pt x="914" y="624"/>
                  </a:cubicBezTo>
                  <a:cubicBezTo>
                    <a:pt x="1203" y="624"/>
                    <a:pt x="1535" y="599"/>
                    <a:pt x="1885" y="566"/>
                  </a:cubicBezTo>
                  <a:cubicBezTo>
                    <a:pt x="1733" y="353"/>
                    <a:pt x="1550" y="171"/>
                    <a:pt x="1277" y="49"/>
                  </a:cubicBezTo>
                  <a:cubicBezTo>
                    <a:pt x="1176" y="16"/>
                    <a:pt x="1074" y="0"/>
                    <a:pt x="973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82AB038C-BB63-465F-9FB7-AD8D2E07D9DA}"/>
              </a:ext>
            </a:extLst>
          </p:cNvPr>
          <p:cNvSpPr/>
          <p:nvPr/>
        </p:nvSpPr>
        <p:spPr>
          <a:xfrm>
            <a:off x="4261670" y="18083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3"/>
                </a:solidFill>
                <a:effectLst/>
              </a:rPr>
              <a:t>3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C5597D8-CC88-4189-B48A-8B8F76C5D41C}"/>
              </a:ext>
            </a:extLst>
          </p:cNvPr>
          <p:cNvSpPr/>
          <p:nvPr/>
        </p:nvSpPr>
        <p:spPr>
          <a:xfrm>
            <a:off x="5128779" y="18661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3"/>
                </a:solidFill>
                <a:effectLst/>
              </a:rPr>
              <a:t>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78A36C9-E9A9-4446-A812-924583D99827}"/>
              </a:ext>
            </a:extLst>
          </p:cNvPr>
          <p:cNvSpPr/>
          <p:nvPr/>
        </p:nvSpPr>
        <p:spPr>
          <a:xfrm>
            <a:off x="5921507" y="19288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3"/>
                </a:solidFill>
                <a:effectLst/>
              </a:rPr>
              <a:t>6</a:t>
            </a:r>
          </a:p>
        </p:txBody>
      </p:sp>
      <p:sp>
        <p:nvSpPr>
          <p:cNvPr id="12" name="Botão de ação: Som 11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604184D-0E0A-457D-A5B0-55DB1CE3B2D3}"/>
              </a:ext>
            </a:extLst>
          </p:cNvPr>
          <p:cNvSpPr/>
          <p:nvPr/>
        </p:nvSpPr>
        <p:spPr>
          <a:xfrm>
            <a:off x="6143871" y="569742"/>
            <a:ext cx="249198" cy="278806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Som 12">
            <a:hlinkClick r:id="" action="ppaction://noaction" highlightClick="1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D1A68CE9-B006-4140-A0F1-57C1876F27CE}"/>
              </a:ext>
            </a:extLst>
          </p:cNvPr>
          <p:cNvSpPr/>
          <p:nvPr/>
        </p:nvSpPr>
        <p:spPr>
          <a:xfrm>
            <a:off x="5292821" y="569742"/>
            <a:ext cx="279092" cy="261707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Botão de ação: Som 13">
            <a:hlinkClick r:id="" action="ppaction://noaction" highlightClick="1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5D99C2FC-3263-443B-AEE5-AB1D48C42056}"/>
              </a:ext>
            </a:extLst>
          </p:cNvPr>
          <p:cNvSpPr/>
          <p:nvPr/>
        </p:nvSpPr>
        <p:spPr>
          <a:xfrm>
            <a:off x="4425493" y="611023"/>
            <a:ext cx="279092" cy="261707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09CC3BD2-19A3-48A0-AD7F-24ECA47AE682}"/>
              </a:ext>
            </a:extLst>
          </p:cNvPr>
          <p:cNvSpPr/>
          <p:nvPr/>
        </p:nvSpPr>
        <p:spPr>
          <a:xfrm>
            <a:off x="5921507" y="251613"/>
            <a:ext cx="636412" cy="801607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Google Shape;987;p50">
            <a:extLst>
              <a:ext uri="{FF2B5EF4-FFF2-40B4-BE49-F238E27FC236}">
                <a16:creationId xmlns:a16="http://schemas.microsoft.com/office/drawing/2014/main" id="{7BDDACE7-C68F-4C4F-8CB7-57E71320F20A}"/>
              </a:ext>
            </a:extLst>
          </p:cNvPr>
          <p:cNvSpPr/>
          <p:nvPr/>
        </p:nvSpPr>
        <p:spPr>
          <a:xfrm rot="10800000">
            <a:off x="5818663" y="2607193"/>
            <a:ext cx="1278380" cy="774394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988;p50">
            <a:extLst>
              <a:ext uri="{FF2B5EF4-FFF2-40B4-BE49-F238E27FC236}">
                <a16:creationId xmlns:a16="http://schemas.microsoft.com/office/drawing/2014/main" id="{B398B559-4133-4FFF-BE0D-5764AFDE5785}"/>
              </a:ext>
            </a:extLst>
          </p:cNvPr>
          <p:cNvSpPr/>
          <p:nvPr/>
        </p:nvSpPr>
        <p:spPr>
          <a:xfrm rot="10800000">
            <a:off x="3675786" y="2660682"/>
            <a:ext cx="1278380" cy="774394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89;p50">
            <a:extLst>
              <a:ext uri="{FF2B5EF4-FFF2-40B4-BE49-F238E27FC236}">
                <a16:creationId xmlns:a16="http://schemas.microsoft.com/office/drawing/2014/main" id="{0E272439-A7A7-4A07-844A-6E1F7EB6C89F}"/>
              </a:ext>
            </a:extLst>
          </p:cNvPr>
          <p:cNvSpPr/>
          <p:nvPr/>
        </p:nvSpPr>
        <p:spPr>
          <a:xfrm>
            <a:off x="3900969" y="2597389"/>
            <a:ext cx="827727" cy="774412"/>
          </a:xfrm>
          <a:custGeom>
            <a:avLst/>
            <a:gdLst/>
            <a:ahLst/>
            <a:cxnLst/>
            <a:rect l="l" t="t" r="r" b="b"/>
            <a:pathLst>
              <a:path w="52305" h="48936" extrusionOk="0">
                <a:moveTo>
                  <a:pt x="45699" y="1"/>
                </a:moveTo>
                <a:cubicBezTo>
                  <a:pt x="45699" y="1"/>
                  <a:pt x="42130" y="1"/>
                  <a:pt x="41296" y="3003"/>
                </a:cubicBezTo>
                <a:cubicBezTo>
                  <a:pt x="40462" y="6005"/>
                  <a:pt x="39895" y="7739"/>
                  <a:pt x="37860" y="8740"/>
                </a:cubicBezTo>
                <a:cubicBezTo>
                  <a:pt x="35826" y="9708"/>
                  <a:pt x="34591" y="11008"/>
                  <a:pt x="35492" y="12309"/>
                </a:cubicBezTo>
                <a:cubicBezTo>
                  <a:pt x="36393" y="13577"/>
                  <a:pt x="37493" y="14177"/>
                  <a:pt x="39962" y="14177"/>
                </a:cubicBezTo>
                <a:cubicBezTo>
                  <a:pt x="40329" y="14177"/>
                  <a:pt x="40696" y="14177"/>
                  <a:pt x="41029" y="14144"/>
                </a:cubicBezTo>
                <a:cubicBezTo>
                  <a:pt x="41129" y="14144"/>
                  <a:pt x="41196" y="14177"/>
                  <a:pt x="41296" y="14177"/>
                </a:cubicBezTo>
                <a:cubicBezTo>
                  <a:pt x="41330" y="14378"/>
                  <a:pt x="41463" y="14544"/>
                  <a:pt x="41630" y="14678"/>
                </a:cubicBezTo>
                <a:cubicBezTo>
                  <a:pt x="41830" y="14578"/>
                  <a:pt x="41963" y="14378"/>
                  <a:pt x="41997" y="14177"/>
                </a:cubicBezTo>
                <a:cubicBezTo>
                  <a:pt x="42097" y="14177"/>
                  <a:pt x="42197" y="14177"/>
                  <a:pt x="42297" y="14144"/>
                </a:cubicBezTo>
                <a:cubicBezTo>
                  <a:pt x="42330" y="14378"/>
                  <a:pt x="42430" y="14711"/>
                  <a:pt x="42664" y="14845"/>
                </a:cubicBezTo>
                <a:cubicBezTo>
                  <a:pt x="42964" y="14744"/>
                  <a:pt x="43064" y="14478"/>
                  <a:pt x="43131" y="14211"/>
                </a:cubicBezTo>
                <a:lnTo>
                  <a:pt x="43131" y="14211"/>
                </a:lnTo>
                <a:cubicBezTo>
                  <a:pt x="43198" y="15178"/>
                  <a:pt x="43331" y="18047"/>
                  <a:pt x="42530" y="18847"/>
                </a:cubicBezTo>
                <a:cubicBezTo>
                  <a:pt x="41930" y="19481"/>
                  <a:pt x="41463" y="19748"/>
                  <a:pt x="40829" y="19848"/>
                </a:cubicBezTo>
                <a:cubicBezTo>
                  <a:pt x="40662" y="19865"/>
                  <a:pt x="40487" y="19873"/>
                  <a:pt x="40291" y="19873"/>
                </a:cubicBezTo>
                <a:cubicBezTo>
                  <a:pt x="40095" y="19873"/>
                  <a:pt x="39879" y="19865"/>
                  <a:pt x="39628" y="19848"/>
                </a:cubicBezTo>
                <a:cubicBezTo>
                  <a:pt x="39462" y="19848"/>
                  <a:pt x="39095" y="19681"/>
                  <a:pt x="38494" y="19515"/>
                </a:cubicBezTo>
                <a:cubicBezTo>
                  <a:pt x="37686" y="19288"/>
                  <a:pt x="36494" y="19038"/>
                  <a:pt x="34948" y="19038"/>
                </a:cubicBezTo>
                <a:cubicBezTo>
                  <a:pt x="33305" y="19038"/>
                  <a:pt x="31261" y="19321"/>
                  <a:pt x="28854" y="20215"/>
                </a:cubicBezTo>
                <a:cubicBezTo>
                  <a:pt x="22583" y="22583"/>
                  <a:pt x="21315" y="26019"/>
                  <a:pt x="19948" y="28221"/>
                </a:cubicBezTo>
                <a:cubicBezTo>
                  <a:pt x="18580" y="30422"/>
                  <a:pt x="17146" y="38028"/>
                  <a:pt x="13343" y="39529"/>
                </a:cubicBezTo>
                <a:cubicBezTo>
                  <a:pt x="12849" y="39720"/>
                  <a:pt x="12356" y="39805"/>
                  <a:pt x="11866" y="39805"/>
                </a:cubicBezTo>
                <a:cubicBezTo>
                  <a:pt x="11329" y="39805"/>
                  <a:pt x="10797" y="39703"/>
                  <a:pt x="10274" y="39529"/>
                </a:cubicBezTo>
                <a:cubicBezTo>
                  <a:pt x="10141" y="39495"/>
                  <a:pt x="10007" y="39429"/>
                  <a:pt x="9940" y="39395"/>
                </a:cubicBezTo>
                <a:cubicBezTo>
                  <a:pt x="9107" y="39028"/>
                  <a:pt x="8406" y="38428"/>
                  <a:pt x="7772" y="37761"/>
                </a:cubicBezTo>
                <a:cubicBezTo>
                  <a:pt x="6638" y="36527"/>
                  <a:pt x="6004" y="35026"/>
                  <a:pt x="6238" y="33891"/>
                </a:cubicBezTo>
                <a:cubicBezTo>
                  <a:pt x="6671" y="31423"/>
                  <a:pt x="8840" y="24084"/>
                  <a:pt x="4670" y="23017"/>
                </a:cubicBezTo>
                <a:lnTo>
                  <a:pt x="4670" y="23017"/>
                </a:lnTo>
                <a:cubicBezTo>
                  <a:pt x="4737" y="23084"/>
                  <a:pt x="4803" y="23217"/>
                  <a:pt x="4837" y="23351"/>
                </a:cubicBezTo>
                <a:cubicBezTo>
                  <a:pt x="5337" y="24485"/>
                  <a:pt x="5637" y="27387"/>
                  <a:pt x="4937" y="29188"/>
                </a:cubicBezTo>
                <a:cubicBezTo>
                  <a:pt x="4136" y="31190"/>
                  <a:pt x="0" y="38461"/>
                  <a:pt x="4103" y="42231"/>
                </a:cubicBezTo>
                <a:cubicBezTo>
                  <a:pt x="7444" y="45325"/>
                  <a:pt x="9840" y="46014"/>
                  <a:pt x="12197" y="46014"/>
                </a:cubicBezTo>
                <a:cubicBezTo>
                  <a:pt x="12711" y="46014"/>
                  <a:pt x="13223" y="45981"/>
                  <a:pt x="13743" y="45933"/>
                </a:cubicBezTo>
                <a:cubicBezTo>
                  <a:pt x="16345" y="45733"/>
                  <a:pt x="19347" y="43765"/>
                  <a:pt x="20681" y="42865"/>
                </a:cubicBezTo>
                <a:lnTo>
                  <a:pt x="21082" y="42598"/>
                </a:lnTo>
                <a:cubicBezTo>
                  <a:pt x="21148" y="42598"/>
                  <a:pt x="21315" y="42631"/>
                  <a:pt x="21515" y="42631"/>
                </a:cubicBezTo>
                <a:cubicBezTo>
                  <a:pt x="21982" y="43098"/>
                  <a:pt x="22950" y="44199"/>
                  <a:pt x="22683" y="45166"/>
                </a:cubicBezTo>
                <a:cubicBezTo>
                  <a:pt x="22349" y="46400"/>
                  <a:pt x="21282" y="46367"/>
                  <a:pt x="21482" y="47401"/>
                </a:cubicBezTo>
                <a:cubicBezTo>
                  <a:pt x="21582" y="47801"/>
                  <a:pt x="22591" y="47927"/>
                  <a:pt x="23625" y="47927"/>
                </a:cubicBezTo>
                <a:cubicBezTo>
                  <a:pt x="24659" y="47927"/>
                  <a:pt x="25718" y="47801"/>
                  <a:pt x="25919" y="47701"/>
                </a:cubicBezTo>
                <a:cubicBezTo>
                  <a:pt x="26321" y="47460"/>
                  <a:pt x="26076" y="47348"/>
                  <a:pt x="25722" y="47348"/>
                </a:cubicBezTo>
                <a:cubicBezTo>
                  <a:pt x="25636" y="47348"/>
                  <a:pt x="25543" y="47355"/>
                  <a:pt x="25452" y="47368"/>
                </a:cubicBezTo>
                <a:cubicBezTo>
                  <a:pt x="25852" y="47201"/>
                  <a:pt x="26452" y="46968"/>
                  <a:pt x="25985" y="46901"/>
                </a:cubicBezTo>
                <a:cubicBezTo>
                  <a:pt x="25763" y="46879"/>
                  <a:pt x="25559" y="46871"/>
                  <a:pt x="25386" y="46871"/>
                </a:cubicBezTo>
                <a:cubicBezTo>
                  <a:pt x="25040" y="46871"/>
                  <a:pt x="24818" y="46901"/>
                  <a:pt x="24818" y="46901"/>
                </a:cubicBezTo>
                <a:cubicBezTo>
                  <a:pt x="24818" y="46901"/>
                  <a:pt x="28354" y="44432"/>
                  <a:pt x="26519" y="42531"/>
                </a:cubicBezTo>
                <a:cubicBezTo>
                  <a:pt x="26853" y="42464"/>
                  <a:pt x="27153" y="42398"/>
                  <a:pt x="27486" y="42364"/>
                </a:cubicBezTo>
                <a:cubicBezTo>
                  <a:pt x="27586" y="42364"/>
                  <a:pt x="27620" y="42297"/>
                  <a:pt x="27686" y="42297"/>
                </a:cubicBezTo>
                <a:cubicBezTo>
                  <a:pt x="28287" y="42197"/>
                  <a:pt x="28854" y="42031"/>
                  <a:pt x="29488" y="41797"/>
                </a:cubicBezTo>
                <a:lnTo>
                  <a:pt x="29488" y="41797"/>
                </a:lnTo>
                <a:cubicBezTo>
                  <a:pt x="29921" y="43198"/>
                  <a:pt x="28187" y="45166"/>
                  <a:pt x="27420" y="46034"/>
                </a:cubicBezTo>
                <a:cubicBezTo>
                  <a:pt x="26452" y="47068"/>
                  <a:pt x="28087" y="48769"/>
                  <a:pt x="28320" y="48802"/>
                </a:cubicBezTo>
                <a:cubicBezTo>
                  <a:pt x="29254" y="48936"/>
                  <a:pt x="33457" y="48936"/>
                  <a:pt x="34091" y="48936"/>
                </a:cubicBezTo>
                <a:cubicBezTo>
                  <a:pt x="34758" y="48936"/>
                  <a:pt x="35259" y="48535"/>
                  <a:pt x="34491" y="48135"/>
                </a:cubicBezTo>
                <a:cubicBezTo>
                  <a:pt x="34958" y="48135"/>
                  <a:pt x="35659" y="47701"/>
                  <a:pt x="33824" y="47401"/>
                </a:cubicBezTo>
                <a:cubicBezTo>
                  <a:pt x="33880" y="47401"/>
                  <a:pt x="33941" y="47402"/>
                  <a:pt x="34006" y="47402"/>
                </a:cubicBezTo>
                <a:cubicBezTo>
                  <a:pt x="34523" y="47402"/>
                  <a:pt x="35255" y="47375"/>
                  <a:pt x="34958" y="46901"/>
                </a:cubicBezTo>
                <a:cubicBezTo>
                  <a:pt x="34491" y="46400"/>
                  <a:pt x="33591" y="46367"/>
                  <a:pt x="31956" y="46034"/>
                </a:cubicBezTo>
                <a:cubicBezTo>
                  <a:pt x="34425" y="44566"/>
                  <a:pt x="35425" y="41697"/>
                  <a:pt x="35592" y="38895"/>
                </a:cubicBezTo>
                <a:cubicBezTo>
                  <a:pt x="36126" y="38528"/>
                  <a:pt x="36660" y="38128"/>
                  <a:pt x="37260" y="37728"/>
                </a:cubicBezTo>
                <a:cubicBezTo>
                  <a:pt x="37293" y="37694"/>
                  <a:pt x="37360" y="37627"/>
                  <a:pt x="37427" y="37594"/>
                </a:cubicBezTo>
                <a:cubicBezTo>
                  <a:pt x="37493" y="37561"/>
                  <a:pt x="37527" y="37527"/>
                  <a:pt x="37594" y="37427"/>
                </a:cubicBezTo>
                <a:cubicBezTo>
                  <a:pt x="38427" y="36760"/>
                  <a:pt x="39261" y="36060"/>
                  <a:pt x="39995" y="35292"/>
                </a:cubicBezTo>
                <a:lnTo>
                  <a:pt x="40162" y="35126"/>
                </a:lnTo>
                <a:cubicBezTo>
                  <a:pt x="40829" y="34459"/>
                  <a:pt x="41463" y="33725"/>
                  <a:pt x="42030" y="33024"/>
                </a:cubicBezTo>
                <a:lnTo>
                  <a:pt x="42163" y="32891"/>
                </a:lnTo>
                <a:cubicBezTo>
                  <a:pt x="42764" y="32190"/>
                  <a:pt x="43298" y="31423"/>
                  <a:pt x="43798" y="30622"/>
                </a:cubicBezTo>
                <a:cubicBezTo>
                  <a:pt x="43886" y="30627"/>
                  <a:pt x="43971" y="30630"/>
                  <a:pt x="44054" y="30630"/>
                </a:cubicBezTo>
                <a:cubicBezTo>
                  <a:pt x="44772" y="30630"/>
                  <a:pt x="45262" y="30462"/>
                  <a:pt x="45566" y="30462"/>
                </a:cubicBezTo>
                <a:cubicBezTo>
                  <a:pt x="45701" y="30462"/>
                  <a:pt x="45800" y="30494"/>
                  <a:pt x="45866" y="30589"/>
                </a:cubicBezTo>
                <a:cubicBezTo>
                  <a:pt x="46200" y="31056"/>
                  <a:pt x="44165" y="32857"/>
                  <a:pt x="44765" y="33558"/>
                </a:cubicBezTo>
                <a:cubicBezTo>
                  <a:pt x="44856" y="33606"/>
                  <a:pt x="44930" y="33627"/>
                  <a:pt x="44995" y="33627"/>
                </a:cubicBezTo>
                <a:cubicBezTo>
                  <a:pt x="45334" y="33627"/>
                  <a:pt x="45399" y="33028"/>
                  <a:pt x="46100" y="32524"/>
                </a:cubicBezTo>
                <a:lnTo>
                  <a:pt x="46100" y="32524"/>
                </a:lnTo>
                <a:cubicBezTo>
                  <a:pt x="45866" y="33591"/>
                  <a:pt x="44932" y="33891"/>
                  <a:pt x="45499" y="34092"/>
                </a:cubicBezTo>
                <a:cubicBezTo>
                  <a:pt x="45513" y="34093"/>
                  <a:pt x="45527" y="34094"/>
                  <a:pt x="45541" y="34094"/>
                </a:cubicBezTo>
                <a:cubicBezTo>
                  <a:pt x="45830" y="34094"/>
                  <a:pt x="46144" y="33773"/>
                  <a:pt x="46367" y="33391"/>
                </a:cubicBezTo>
                <a:lnTo>
                  <a:pt x="46367" y="33391"/>
                </a:lnTo>
                <a:cubicBezTo>
                  <a:pt x="46200" y="33858"/>
                  <a:pt x="46100" y="34292"/>
                  <a:pt x="46266" y="34292"/>
                </a:cubicBezTo>
                <a:cubicBezTo>
                  <a:pt x="46271" y="34293"/>
                  <a:pt x="46275" y="34294"/>
                  <a:pt x="46280" y="34294"/>
                </a:cubicBezTo>
                <a:cubicBezTo>
                  <a:pt x="46677" y="34294"/>
                  <a:pt x="48458" y="30282"/>
                  <a:pt x="47667" y="29722"/>
                </a:cubicBezTo>
                <a:cubicBezTo>
                  <a:pt x="47200" y="29388"/>
                  <a:pt x="46166" y="28788"/>
                  <a:pt x="45266" y="28221"/>
                </a:cubicBezTo>
                <a:cubicBezTo>
                  <a:pt x="45499" y="27754"/>
                  <a:pt x="45699" y="27353"/>
                  <a:pt x="45966" y="26886"/>
                </a:cubicBezTo>
                <a:cubicBezTo>
                  <a:pt x="46100" y="26886"/>
                  <a:pt x="46266" y="26886"/>
                  <a:pt x="46433" y="26853"/>
                </a:cubicBezTo>
                <a:cubicBezTo>
                  <a:pt x="48559" y="26489"/>
                  <a:pt x="49109" y="25350"/>
                  <a:pt x="49618" y="25350"/>
                </a:cubicBezTo>
                <a:cubicBezTo>
                  <a:pt x="49668" y="25350"/>
                  <a:pt x="49718" y="25361"/>
                  <a:pt x="49769" y="25385"/>
                </a:cubicBezTo>
                <a:cubicBezTo>
                  <a:pt x="50303" y="25619"/>
                  <a:pt x="49269" y="28187"/>
                  <a:pt x="50136" y="28521"/>
                </a:cubicBezTo>
                <a:cubicBezTo>
                  <a:pt x="50803" y="28521"/>
                  <a:pt x="50369" y="27921"/>
                  <a:pt x="50836" y="26953"/>
                </a:cubicBezTo>
                <a:lnTo>
                  <a:pt x="50836" y="26953"/>
                </a:lnTo>
                <a:cubicBezTo>
                  <a:pt x="51130" y="27996"/>
                  <a:pt x="50499" y="28689"/>
                  <a:pt x="51000" y="28689"/>
                </a:cubicBezTo>
                <a:cubicBezTo>
                  <a:pt x="51011" y="28689"/>
                  <a:pt x="51024" y="28689"/>
                  <a:pt x="51037" y="28688"/>
                </a:cubicBezTo>
                <a:cubicBezTo>
                  <a:pt x="51303" y="28588"/>
                  <a:pt x="51403" y="28121"/>
                  <a:pt x="51504" y="27687"/>
                </a:cubicBezTo>
                <a:cubicBezTo>
                  <a:pt x="51536" y="28106"/>
                  <a:pt x="51661" y="28556"/>
                  <a:pt x="51820" y="28556"/>
                </a:cubicBezTo>
                <a:cubicBezTo>
                  <a:pt x="51826" y="28556"/>
                  <a:pt x="51831" y="28555"/>
                  <a:pt x="51837" y="28554"/>
                </a:cubicBezTo>
                <a:cubicBezTo>
                  <a:pt x="52304" y="28421"/>
                  <a:pt x="52037" y="24018"/>
                  <a:pt x="51103" y="23818"/>
                </a:cubicBezTo>
                <a:cubicBezTo>
                  <a:pt x="50436" y="23684"/>
                  <a:pt x="48835" y="23684"/>
                  <a:pt x="47634" y="23551"/>
                </a:cubicBezTo>
                <a:cubicBezTo>
                  <a:pt x="47801" y="23084"/>
                  <a:pt x="47968" y="22650"/>
                  <a:pt x="48134" y="22216"/>
                </a:cubicBezTo>
                <a:lnTo>
                  <a:pt x="48068" y="22216"/>
                </a:lnTo>
                <a:cubicBezTo>
                  <a:pt x="49035" y="19515"/>
                  <a:pt x="49502" y="17079"/>
                  <a:pt x="49602" y="15512"/>
                </a:cubicBezTo>
                <a:cubicBezTo>
                  <a:pt x="49736" y="10908"/>
                  <a:pt x="51103" y="1"/>
                  <a:pt x="45699" y="1"/>
                </a:cubicBezTo>
                <a:close/>
              </a:path>
            </a:pathLst>
          </a:custGeom>
          <a:solidFill>
            <a:srgbClr val="FA8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990;p50">
            <a:extLst>
              <a:ext uri="{FF2B5EF4-FFF2-40B4-BE49-F238E27FC236}">
                <a16:creationId xmlns:a16="http://schemas.microsoft.com/office/drawing/2014/main" id="{1A0A0EE7-E7EC-48EE-BAF7-3F4C46507A58}"/>
              </a:ext>
            </a:extLst>
          </p:cNvPr>
          <p:cNvSpPr/>
          <p:nvPr/>
        </p:nvSpPr>
        <p:spPr>
          <a:xfrm>
            <a:off x="5984084" y="2700471"/>
            <a:ext cx="947529" cy="560199"/>
          </a:xfrm>
          <a:custGeom>
            <a:avLst/>
            <a:gdLst/>
            <a:ahLst/>
            <a:cxnLst/>
            <a:rect l="l" t="t" r="r" b="b"/>
            <a:pathLst>
              <a:path w="72719" h="42993" extrusionOk="0">
                <a:moveTo>
                  <a:pt x="8611" y="1"/>
                </a:moveTo>
                <a:cubicBezTo>
                  <a:pt x="8609" y="1"/>
                  <a:pt x="8607" y="2"/>
                  <a:pt x="8606" y="4"/>
                </a:cubicBezTo>
                <a:cubicBezTo>
                  <a:pt x="8273" y="904"/>
                  <a:pt x="8173" y="2105"/>
                  <a:pt x="8206" y="3506"/>
                </a:cubicBezTo>
                <a:cubicBezTo>
                  <a:pt x="8373" y="7509"/>
                  <a:pt x="9941" y="12846"/>
                  <a:pt x="11575" y="15415"/>
                </a:cubicBezTo>
                <a:cubicBezTo>
                  <a:pt x="11508" y="15481"/>
                  <a:pt x="11442" y="15582"/>
                  <a:pt x="11375" y="15648"/>
                </a:cubicBezTo>
                <a:cubicBezTo>
                  <a:pt x="11375" y="15648"/>
                  <a:pt x="6738" y="7776"/>
                  <a:pt x="6104" y="6442"/>
                </a:cubicBezTo>
                <a:cubicBezTo>
                  <a:pt x="6067" y="6353"/>
                  <a:pt x="6029" y="6312"/>
                  <a:pt x="5992" y="6312"/>
                </a:cubicBezTo>
                <a:cubicBezTo>
                  <a:pt x="5832" y="6312"/>
                  <a:pt x="5685" y="7080"/>
                  <a:pt x="5604" y="8243"/>
                </a:cubicBezTo>
                <a:cubicBezTo>
                  <a:pt x="5537" y="10978"/>
                  <a:pt x="6038" y="15848"/>
                  <a:pt x="8406" y="17750"/>
                </a:cubicBezTo>
                <a:cubicBezTo>
                  <a:pt x="8706" y="17983"/>
                  <a:pt x="8940" y="18150"/>
                  <a:pt x="9207" y="18283"/>
                </a:cubicBezTo>
                <a:cubicBezTo>
                  <a:pt x="8606" y="19151"/>
                  <a:pt x="7706" y="20118"/>
                  <a:pt x="6538" y="20318"/>
                </a:cubicBezTo>
                <a:cubicBezTo>
                  <a:pt x="3669" y="20819"/>
                  <a:pt x="0" y="23754"/>
                  <a:pt x="0" y="25489"/>
                </a:cubicBezTo>
                <a:cubicBezTo>
                  <a:pt x="0" y="25989"/>
                  <a:pt x="100" y="26556"/>
                  <a:pt x="267" y="27090"/>
                </a:cubicBezTo>
                <a:cubicBezTo>
                  <a:pt x="367" y="27323"/>
                  <a:pt x="434" y="27523"/>
                  <a:pt x="567" y="27757"/>
                </a:cubicBezTo>
                <a:cubicBezTo>
                  <a:pt x="667" y="27623"/>
                  <a:pt x="767" y="27390"/>
                  <a:pt x="934" y="27257"/>
                </a:cubicBezTo>
                <a:cubicBezTo>
                  <a:pt x="1334" y="27924"/>
                  <a:pt x="2268" y="28858"/>
                  <a:pt x="3436" y="28858"/>
                </a:cubicBezTo>
                <a:cubicBezTo>
                  <a:pt x="4551" y="28858"/>
                  <a:pt x="11218" y="29826"/>
                  <a:pt x="15404" y="29826"/>
                </a:cubicBezTo>
                <a:cubicBezTo>
                  <a:pt x="15474" y="29826"/>
                  <a:pt x="15543" y="29826"/>
                  <a:pt x="15611" y="29825"/>
                </a:cubicBezTo>
                <a:cubicBezTo>
                  <a:pt x="16779" y="29825"/>
                  <a:pt x="17779" y="29792"/>
                  <a:pt x="18513" y="29658"/>
                </a:cubicBezTo>
                <a:cubicBezTo>
                  <a:pt x="18680" y="29825"/>
                  <a:pt x="18880" y="30025"/>
                  <a:pt x="19047" y="30259"/>
                </a:cubicBezTo>
                <a:lnTo>
                  <a:pt x="20348" y="31526"/>
                </a:lnTo>
                <a:lnTo>
                  <a:pt x="20581" y="31793"/>
                </a:lnTo>
                <a:cubicBezTo>
                  <a:pt x="21582" y="32760"/>
                  <a:pt x="22650" y="33761"/>
                  <a:pt x="23684" y="34495"/>
                </a:cubicBezTo>
                <a:cubicBezTo>
                  <a:pt x="23850" y="35429"/>
                  <a:pt x="23917" y="36130"/>
                  <a:pt x="23850" y="36296"/>
                </a:cubicBezTo>
                <a:cubicBezTo>
                  <a:pt x="23283" y="37697"/>
                  <a:pt x="22383" y="39832"/>
                  <a:pt x="22516" y="41300"/>
                </a:cubicBezTo>
                <a:lnTo>
                  <a:pt x="22516" y="41333"/>
                </a:lnTo>
                <a:cubicBezTo>
                  <a:pt x="22550" y="41834"/>
                  <a:pt x="22950" y="42267"/>
                  <a:pt x="23450" y="42367"/>
                </a:cubicBezTo>
                <a:cubicBezTo>
                  <a:pt x="23684" y="42434"/>
                  <a:pt x="23884" y="42467"/>
                  <a:pt x="24051" y="42501"/>
                </a:cubicBezTo>
                <a:lnTo>
                  <a:pt x="24084" y="42501"/>
                </a:lnTo>
                <a:cubicBezTo>
                  <a:pt x="24918" y="42668"/>
                  <a:pt x="25718" y="42768"/>
                  <a:pt x="26386" y="42768"/>
                </a:cubicBezTo>
                <a:lnTo>
                  <a:pt x="26552" y="42768"/>
                </a:lnTo>
                <a:cubicBezTo>
                  <a:pt x="27353" y="42768"/>
                  <a:pt x="28053" y="42701"/>
                  <a:pt x="28520" y="42601"/>
                </a:cubicBezTo>
                <a:cubicBezTo>
                  <a:pt x="28854" y="42501"/>
                  <a:pt x="29088" y="42367"/>
                  <a:pt x="29221" y="42201"/>
                </a:cubicBezTo>
                <a:cubicBezTo>
                  <a:pt x="29521" y="41867"/>
                  <a:pt x="31623" y="39198"/>
                  <a:pt x="32523" y="36830"/>
                </a:cubicBezTo>
                <a:cubicBezTo>
                  <a:pt x="33024" y="36863"/>
                  <a:pt x="33524" y="36930"/>
                  <a:pt x="34058" y="36964"/>
                </a:cubicBezTo>
                <a:cubicBezTo>
                  <a:pt x="34225" y="36964"/>
                  <a:pt x="34391" y="36997"/>
                  <a:pt x="34525" y="36997"/>
                </a:cubicBezTo>
                <a:cubicBezTo>
                  <a:pt x="35459" y="37030"/>
                  <a:pt x="36459" y="37097"/>
                  <a:pt x="37527" y="37130"/>
                </a:cubicBezTo>
                <a:lnTo>
                  <a:pt x="37860" y="37130"/>
                </a:lnTo>
                <a:cubicBezTo>
                  <a:pt x="38761" y="37130"/>
                  <a:pt x="39762" y="37130"/>
                  <a:pt x="40763" y="37097"/>
                </a:cubicBezTo>
                <a:cubicBezTo>
                  <a:pt x="41029" y="38998"/>
                  <a:pt x="42764" y="41600"/>
                  <a:pt x="43565" y="42467"/>
                </a:cubicBezTo>
                <a:cubicBezTo>
                  <a:pt x="43698" y="42634"/>
                  <a:pt x="43798" y="42701"/>
                  <a:pt x="43898" y="42768"/>
                </a:cubicBezTo>
                <a:cubicBezTo>
                  <a:pt x="44065" y="42834"/>
                  <a:pt x="44565" y="42934"/>
                  <a:pt x="45232" y="42968"/>
                </a:cubicBezTo>
                <a:lnTo>
                  <a:pt x="45299" y="42968"/>
                </a:lnTo>
                <a:cubicBezTo>
                  <a:pt x="45616" y="42984"/>
                  <a:pt x="45950" y="42993"/>
                  <a:pt x="46304" y="42993"/>
                </a:cubicBezTo>
                <a:cubicBezTo>
                  <a:pt x="46658" y="42993"/>
                  <a:pt x="47034" y="42984"/>
                  <a:pt x="47434" y="42968"/>
                </a:cubicBezTo>
                <a:lnTo>
                  <a:pt x="47634" y="42968"/>
                </a:lnTo>
                <a:cubicBezTo>
                  <a:pt x="48268" y="42934"/>
                  <a:pt x="48902" y="42868"/>
                  <a:pt x="49469" y="42801"/>
                </a:cubicBezTo>
                <a:cubicBezTo>
                  <a:pt x="49469" y="42768"/>
                  <a:pt x="49535" y="42701"/>
                  <a:pt x="49535" y="42701"/>
                </a:cubicBezTo>
                <a:cubicBezTo>
                  <a:pt x="50069" y="41800"/>
                  <a:pt x="49535" y="39999"/>
                  <a:pt x="48968" y="38598"/>
                </a:cubicBezTo>
                <a:cubicBezTo>
                  <a:pt x="48702" y="37831"/>
                  <a:pt x="48735" y="36964"/>
                  <a:pt x="49202" y="36296"/>
                </a:cubicBezTo>
                <a:cubicBezTo>
                  <a:pt x="50269" y="36096"/>
                  <a:pt x="51337" y="35863"/>
                  <a:pt x="52471" y="35629"/>
                </a:cubicBezTo>
                <a:cubicBezTo>
                  <a:pt x="52604" y="35596"/>
                  <a:pt x="52738" y="35596"/>
                  <a:pt x="52871" y="35529"/>
                </a:cubicBezTo>
                <a:cubicBezTo>
                  <a:pt x="53905" y="35296"/>
                  <a:pt x="54939" y="34995"/>
                  <a:pt x="56040" y="34662"/>
                </a:cubicBezTo>
                <a:cubicBezTo>
                  <a:pt x="56107" y="34628"/>
                  <a:pt x="56240" y="34595"/>
                  <a:pt x="56307" y="34595"/>
                </a:cubicBezTo>
                <a:cubicBezTo>
                  <a:pt x="57474" y="34195"/>
                  <a:pt x="58675" y="33761"/>
                  <a:pt x="59876" y="33261"/>
                </a:cubicBezTo>
                <a:cubicBezTo>
                  <a:pt x="59943" y="33194"/>
                  <a:pt x="59976" y="33194"/>
                  <a:pt x="60076" y="33161"/>
                </a:cubicBezTo>
                <a:cubicBezTo>
                  <a:pt x="61110" y="32694"/>
                  <a:pt x="62144" y="32193"/>
                  <a:pt x="63212" y="31660"/>
                </a:cubicBezTo>
                <a:cubicBezTo>
                  <a:pt x="63279" y="31626"/>
                  <a:pt x="63379" y="31593"/>
                  <a:pt x="63479" y="31526"/>
                </a:cubicBezTo>
                <a:cubicBezTo>
                  <a:pt x="63612" y="31493"/>
                  <a:pt x="63712" y="31426"/>
                  <a:pt x="63812" y="31359"/>
                </a:cubicBezTo>
                <a:cubicBezTo>
                  <a:pt x="64613" y="30959"/>
                  <a:pt x="65380" y="30492"/>
                  <a:pt x="66081" y="30025"/>
                </a:cubicBezTo>
                <a:cubicBezTo>
                  <a:pt x="66214" y="29958"/>
                  <a:pt x="66281" y="29925"/>
                  <a:pt x="66414" y="29825"/>
                </a:cubicBezTo>
                <a:cubicBezTo>
                  <a:pt x="69149" y="27957"/>
                  <a:pt x="70951" y="25922"/>
                  <a:pt x="71918" y="24688"/>
                </a:cubicBezTo>
                <a:cubicBezTo>
                  <a:pt x="72418" y="24021"/>
                  <a:pt x="72719" y="23621"/>
                  <a:pt x="72719" y="23621"/>
                </a:cubicBezTo>
                <a:lnTo>
                  <a:pt x="72719" y="23621"/>
                </a:lnTo>
                <a:cubicBezTo>
                  <a:pt x="72718" y="23621"/>
                  <a:pt x="68582" y="25989"/>
                  <a:pt x="62978" y="26289"/>
                </a:cubicBezTo>
                <a:lnTo>
                  <a:pt x="62611" y="26289"/>
                </a:lnTo>
                <a:cubicBezTo>
                  <a:pt x="62421" y="26294"/>
                  <a:pt x="62229" y="26297"/>
                  <a:pt x="62034" y="26297"/>
                </a:cubicBezTo>
                <a:cubicBezTo>
                  <a:pt x="60998" y="26297"/>
                  <a:pt x="59898" y="26219"/>
                  <a:pt x="58775" y="26022"/>
                </a:cubicBezTo>
                <a:cubicBezTo>
                  <a:pt x="56807" y="25689"/>
                  <a:pt x="55073" y="24655"/>
                  <a:pt x="53372" y="23254"/>
                </a:cubicBezTo>
                <a:cubicBezTo>
                  <a:pt x="53638" y="22787"/>
                  <a:pt x="53839" y="22186"/>
                  <a:pt x="53738" y="21953"/>
                </a:cubicBezTo>
                <a:cubicBezTo>
                  <a:pt x="53657" y="21804"/>
                  <a:pt x="53433" y="21748"/>
                  <a:pt x="53160" y="21748"/>
                </a:cubicBezTo>
                <a:cubicBezTo>
                  <a:pt x="52760" y="21748"/>
                  <a:pt x="52254" y="21867"/>
                  <a:pt x="51937" y="21986"/>
                </a:cubicBezTo>
                <a:cubicBezTo>
                  <a:pt x="51337" y="21452"/>
                  <a:pt x="50770" y="20852"/>
                  <a:pt x="50203" y="20252"/>
                </a:cubicBezTo>
                <a:cubicBezTo>
                  <a:pt x="50603" y="19584"/>
                  <a:pt x="50936" y="18117"/>
                  <a:pt x="50603" y="17683"/>
                </a:cubicBezTo>
                <a:cubicBezTo>
                  <a:pt x="50523" y="17596"/>
                  <a:pt x="50397" y="17559"/>
                  <a:pt x="50243" y="17559"/>
                </a:cubicBezTo>
                <a:cubicBezTo>
                  <a:pt x="49689" y="17559"/>
                  <a:pt x="48771" y="18030"/>
                  <a:pt x="48301" y="18317"/>
                </a:cubicBezTo>
                <a:cubicBezTo>
                  <a:pt x="47734" y="17750"/>
                  <a:pt x="47134" y="17149"/>
                  <a:pt x="46567" y="16616"/>
                </a:cubicBezTo>
                <a:cubicBezTo>
                  <a:pt x="46767" y="15782"/>
                  <a:pt x="46767" y="14281"/>
                  <a:pt x="46300" y="13947"/>
                </a:cubicBezTo>
                <a:cubicBezTo>
                  <a:pt x="46235" y="13900"/>
                  <a:pt x="46156" y="13879"/>
                  <a:pt x="46065" y="13879"/>
                </a:cubicBezTo>
                <a:cubicBezTo>
                  <a:pt x="45637" y="13879"/>
                  <a:pt x="44960" y="14347"/>
                  <a:pt x="44465" y="14814"/>
                </a:cubicBezTo>
                <a:cubicBezTo>
                  <a:pt x="43731" y="14247"/>
                  <a:pt x="42964" y="13747"/>
                  <a:pt x="42130" y="13313"/>
                </a:cubicBezTo>
                <a:cubicBezTo>
                  <a:pt x="42063" y="12446"/>
                  <a:pt x="41697" y="11312"/>
                  <a:pt x="41230" y="11145"/>
                </a:cubicBezTo>
                <a:cubicBezTo>
                  <a:pt x="41189" y="11129"/>
                  <a:pt x="41145" y="11122"/>
                  <a:pt x="41100" y="11122"/>
                </a:cubicBezTo>
                <a:cubicBezTo>
                  <a:pt x="40667" y="11122"/>
                  <a:pt x="40058" y="11808"/>
                  <a:pt x="39695" y="12413"/>
                </a:cubicBezTo>
                <a:cubicBezTo>
                  <a:pt x="39095" y="12279"/>
                  <a:pt x="38528" y="12179"/>
                  <a:pt x="37894" y="12179"/>
                </a:cubicBezTo>
                <a:cubicBezTo>
                  <a:pt x="37460" y="12179"/>
                  <a:pt x="37093" y="12179"/>
                  <a:pt x="36693" y="12246"/>
                </a:cubicBezTo>
                <a:cubicBezTo>
                  <a:pt x="36426" y="11445"/>
                  <a:pt x="35926" y="10611"/>
                  <a:pt x="35525" y="10511"/>
                </a:cubicBezTo>
                <a:cubicBezTo>
                  <a:pt x="35504" y="10508"/>
                  <a:pt x="35483" y="10506"/>
                  <a:pt x="35462" y="10506"/>
                </a:cubicBezTo>
                <a:cubicBezTo>
                  <a:pt x="34879" y="10506"/>
                  <a:pt x="34250" y="11807"/>
                  <a:pt x="34024" y="12579"/>
                </a:cubicBezTo>
                <a:cubicBezTo>
                  <a:pt x="32957" y="12780"/>
                  <a:pt x="31923" y="13013"/>
                  <a:pt x="30956" y="13313"/>
                </a:cubicBezTo>
                <a:cubicBezTo>
                  <a:pt x="30589" y="12513"/>
                  <a:pt x="29721" y="11445"/>
                  <a:pt x="29221" y="11445"/>
                </a:cubicBezTo>
                <a:cubicBezTo>
                  <a:pt x="28454" y="11479"/>
                  <a:pt x="28053" y="13947"/>
                  <a:pt x="28220" y="14247"/>
                </a:cubicBezTo>
                <a:cubicBezTo>
                  <a:pt x="28220" y="14281"/>
                  <a:pt x="28254" y="14281"/>
                  <a:pt x="28287" y="14314"/>
                </a:cubicBezTo>
                <a:cubicBezTo>
                  <a:pt x="28053" y="14414"/>
                  <a:pt x="27787" y="14514"/>
                  <a:pt x="27586" y="14614"/>
                </a:cubicBezTo>
                <a:cubicBezTo>
                  <a:pt x="26853" y="14948"/>
                  <a:pt x="26119" y="15315"/>
                  <a:pt x="25518" y="15648"/>
                </a:cubicBezTo>
                <a:cubicBezTo>
                  <a:pt x="25251" y="14581"/>
                  <a:pt x="24684" y="13647"/>
                  <a:pt x="23684" y="13113"/>
                </a:cubicBezTo>
                <a:cubicBezTo>
                  <a:pt x="25618" y="11512"/>
                  <a:pt x="23750" y="8743"/>
                  <a:pt x="21249" y="7309"/>
                </a:cubicBezTo>
                <a:cubicBezTo>
                  <a:pt x="18747" y="5908"/>
                  <a:pt x="19948" y="1271"/>
                  <a:pt x="18847" y="1071"/>
                </a:cubicBezTo>
                <a:cubicBezTo>
                  <a:pt x="18713" y="1071"/>
                  <a:pt x="18580" y="1171"/>
                  <a:pt x="18413" y="1405"/>
                </a:cubicBezTo>
                <a:cubicBezTo>
                  <a:pt x="17546" y="2739"/>
                  <a:pt x="15945" y="7576"/>
                  <a:pt x="14043" y="11479"/>
                </a:cubicBezTo>
                <a:cubicBezTo>
                  <a:pt x="11867" y="7027"/>
                  <a:pt x="8778" y="1"/>
                  <a:pt x="8611" y="1"/>
                </a:cubicBezTo>
                <a:close/>
              </a:path>
            </a:pathLst>
          </a:custGeom>
          <a:solidFill>
            <a:srgbClr val="FA8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95;p51">
            <a:extLst>
              <a:ext uri="{FF2B5EF4-FFF2-40B4-BE49-F238E27FC236}">
                <a16:creationId xmlns:a16="http://schemas.microsoft.com/office/drawing/2014/main" id="{F474CEC5-F71A-493A-8D38-1CE774FB1168}"/>
              </a:ext>
            </a:extLst>
          </p:cNvPr>
          <p:cNvSpPr/>
          <p:nvPr/>
        </p:nvSpPr>
        <p:spPr>
          <a:xfrm rot="10800000">
            <a:off x="4987160" y="3707836"/>
            <a:ext cx="1278380" cy="774394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96;p51">
            <a:extLst>
              <a:ext uri="{FF2B5EF4-FFF2-40B4-BE49-F238E27FC236}">
                <a16:creationId xmlns:a16="http://schemas.microsoft.com/office/drawing/2014/main" id="{9F0A7EF2-0F43-4181-AB90-DBA0FD983B81}"/>
              </a:ext>
            </a:extLst>
          </p:cNvPr>
          <p:cNvSpPr/>
          <p:nvPr/>
        </p:nvSpPr>
        <p:spPr>
          <a:xfrm rot="10800000">
            <a:off x="4451491" y="1730636"/>
            <a:ext cx="1278380" cy="774394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997;p51">
            <a:extLst>
              <a:ext uri="{FF2B5EF4-FFF2-40B4-BE49-F238E27FC236}">
                <a16:creationId xmlns:a16="http://schemas.microsoft.com/office/drawing/2014/main" id="{DA489DDE-FE35-46CB-AC47-51BD6216FB42}"/>
              </a:ext>
            </a:extLst>
          </p:cNvPr>
          <p:cNvSpPr/>
          <p:nvPr/>
        </p:nvSpPr>
        <p:spPr>
          <a:xfrm rot="10800000">
            <a:off x="6457853" y="1547996"/>
            <a:ext cx="1278380" cy="774394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05;p51">
            <a:extLst>
              <a:ext uri="{FF2B5EF4-FFF2-40B4-BE49-F238E27FC236}">
                <a16:creationId xmlns:a16="http://schemas.microsoft.com/office/drawing/2014/main" id="{FEBF4325-999E-4B4F-AE7B-7D7CA5B6147B}"/>
              </a:ext>
            </a:extLst>
          </p:cNvPr>
          <p:cNvSpPr/>
          <p:nvPr/>
        </p:nvSpPr>
        <p:spPr>
          <a:xfrm flipH="1">
            <a:off x="6632294" y="1619267"/>
            <a:ext cx="947536" cy="632159"/>
          </a:xfrm>
          <a:custGeom>
            <a:avLst/>
            <a:gdLst/>
            <a:ahLst/>
            <a:cxnLst/>
            <a:rect l="l" t="t" r="r" b="b"/>
            <a:pathLst>
              <a:path w="72152" h="48137" extrusionOk="0">
                <a:moveTo>
                  <a:pt x="21883" y="47336"/>
                </a:moveTo>
                <a:cubicBezTo>
                  <a:pt x="21883" y="47436"/>
                  <a:pt x="21849" y="47470"/>
                  <a:pt x="21849" y="47503"/>
                </a:cubicBezTo>
                <a:cubicBezTo>
                  <a:pt x="21883" y="47470"/>
                  <a:pt x="21883" y="47403"/>
                  <a:pt x="21883" y="47336"/>
                </a:cubicBezTo>
                <a:close/>
                <a:moveTo>
                  <a:pt x="33486" y="1"/>
                </a:moveTo>
                <a:cubicBezTo>
                  <a:pt x="33208" y="1"/>
                  <a:pt x="32893" y="217"/>
                  <a:pt x="32490" y="736"/>
                </a:cubicBezTo>
                <a:cubicBezTo>
                  <a:pt x="31256" y="2304"/>
                  <a:pt x="28187" y="9876"/>
                  <a:pt x="27954" y="11210"/>
                </a:cubicBezTo>
                <a:cubicBezTo>
                  <a:pt x="27820" y="11811"/>
                  <a:pt x="28754" y="12978"/>
                  <a:pt x="29622" y="13879"/>
                </a:cubicBezTo>
                <a:cubicBezTo>
                  <a:pt x="28287" y="14146"/>
                  <a:pt x="27020" y="14580"/>
                  <a:pt x="25852" y="15113"/>
                </a:cubicBezTo>
                <a:cubicBezTo>
                  <a:pt x="26152" y="13979"/>
                  <a:pt x="26453" y="12211"/>
                  <a:pt x="25619" y="11744"/>
                </a:cubicBezTo>
                <a:cubicBezTo>
                  <a:pt x="24662" y="11234"/>
                  <a:pt x="18800" y="6946"/>
                  <a:pt x="16914" y="6946"/>
                </a:cubicBezTo>
                <a:cubicBezTo>
                  <a:pt x="16827" y="6946"/>
                  <a:pt x="16748" y="6955"/>
                  <a:pt x="16679" y="6974"/>
                </a:cubicBezTo>
                <a:cubicBezTo>
                  <a:pt x="15612" y="7274"/>
                  <a:pt x="15345" y="7875"/>
                  <a:pt x="15245" y="9776"/>
                </a:cubicBezTo>
                <a:cubicBezTo>
                  <a:pt x="15078" y="12445"/>
                  <a:pt x="15078" y="17982"/>
                  <a:pt x="15945" y="18549"/>
                </a:cubicBezTo>
                <a:cubicBezTo>
                  <a:pt x="16846" y="19083"/>
                  <a:pt x="18580" y="19550"/>
                  <a:pt x="19981" y="19616"/>
                </a:cubicBezTo>
                <a:lnTo>
                  <a:pt x="19681" y="19917"/>
                </a:lnTo>
                <a:cubicBezTo>
                  <a:pt x="17346" y="22285"/>
                  <a:pt x="15645" y="24320"/>
                  <a:pt x="14611" y="25788"/>
                </a:cubicBezTo>
                <a:cubicBezTo>
                  <a:pt x="14511" y="25888"/>
                  <a:pt x="14477" y="25988"/>
                  <a:pt x="14411" y="26088"/>
                </a:cubicBezTo>
                <a:cubicBezTo>
                  <a:pt x="14411" y="26088"/>
                  <a:pt x="12810" y="25954"/>
                  <a:pt x="11075" y="23719"/>
                </a:cubicBezTo>
                <a:cubicBezTo>
                  <a:pt x="10122" y="22496"/>
                  <a:pt x="8693" y="22078"/>
                  <a:pt x="7348" y="22078"/>
                </a:cubicBezTo>
                <a:cubicBezTo>
                  <a:pt x="6200" y="22078"/>
                  <a:pt x="5113" y="22383"/>
                  <a:pt x="4437" y="22752"/>
                </a:cubicBezTo>
                <a:cubicBezTo>
                  <a:pt x="3937" y="22986"/>
                  <a:pt x="3269" y="23486"/>
                  <a:pt x="2636" y="24086"/>
                </a:cubicBezTo>
                <a:cubicBezTo>
                  <a:pt x="1301" y="25220"/>
                  <a:pt x="0" y="26788"/>
                  <a:pt x="67" y="27989"/>
                </a:cubicBezTo>
                <a:cubicBezTo>
                  <a:pt x="99" y="29668"/>
                  <a:pt x="732" y="31137"/>
                  <a:pt x="3340" y="31137"/>
                </a:cubicBezTo>
                <a:cubicBezTo>
                  <a:pt x="3478" y="31137"/>
                  <a:pt x="3621" y="31133"/>
                  <a:pt x="3770" y="31125"/>
                </a:cubicBezTo>
                <a:cubicBezTo>
                  <a:pt x="3890" y="31119"/>
                  <a:pt x="4007" y="31117"/>
                  <a:pt x="4121" y="31117"/>
                </a:cubicBezTo>
                <a:cubicBezTo>
                  <a:pt x="6882" y="31117"/>
                  <a:pt x="8180" y="32600"/>
                  <a:pt x="8340" y="32793"/>
                </a:cubicBezTo>
                <a:cubicBezTo>
                  <a:pt x="8607" y="33093"/>
                  <a:pt x="8673" y="33626"/>
                  <a:pt x="9240" y="34460"/>
                </a:cubicBezTo>
                <a:cubicBezTo>
                  <a:pt x="9440" y="34794"/>
                  <a:pt x="9741" y="35261"/>
                  <a:pt x="10008" y="35661"/>
                </a:cubicBezTo>
                <a:cubicBezTo>
                  <a:pt x="10074" y="35761"/>
                  <a:pt x="10141" y="35828"/>
                  <a:pt x="10174" y="35928"/>
                </a:cubicBezTo>
                <a:cubicBezTo>
                  <a:pt x="10841" y="36829"/>
                  <a:pt x="11675" y="37896"/>
                  <a:pt x="13010" y="38663"/>
                </a:cubicBezTo>
                <a:cubicBezTo>
                  <a:pt x="13143" y="38763"/>
                  <a:pt x="13243" y="38797"/>
                  <a:pt x="13343" y="38897"/>
                </a:cubicBezTo>
                <a:cubicBezTo>
                  <a:pt x="13910" y="39164"/>
                  <a:pt x="14477" y="39431"/>
                  <a:pt x="15145" y="39597"/>
                </a:cubicBezTo>
                <a:cubicBezTo>
                  <a:pt x="16112" y="39831"/>
                  <a:pt x="17613" y="40131"/>
                  <a:pt x="19481" y="40398"/>
                </a:cubicBezTo>
                <a:cubicBezTo>
                  <a:pt x="19614" y="40398"/>
                  <a:pt x="19681" y="40431"/>
                  <a:pt x="19815" y="40431"/>
                </a:cubicBezTo>
                <a:cubicBezTo>
                  <a:pt x="20415" y="40498"/>
                  <a:pt x="20982" y="40565"/>
                  <a:pt x="21616" y="40631"/>
                </a:cubicBezTo>
                <a:cubicBezTo>
                  <a:pt x="21749" y="40932"/>
                  <a:pt x="21749" y="41232"/>
                  <a:pt x="21649" y="41499"/>
                </a:cubicBezTo>
                <a:cubicBezTo>
                  <a:pt x="21115" y="42800"/>
                  <a:pt x="20282" y="44801"/>
                  <a:pt x="20448" y="46169"/>
                </a:cubicBezTo>
                <a:lnTo>
                  <a:pt x="20448" y="46236"/>
                </a:lnTo>
                <a:lnTo>
                  <a:pt x="20448" y="46269"/>
                </a:lnTo>
                <a:cubicBezTo>
                  <a:pt x="20448" y="46302"/>
                  <a:pt x="20415" y="46402"/>
                  <a:pt x="20415" y="46436"/>
                </a:cubicBezTo>
                <a:lnTo>
                  <a:pt x="20482" y="46436"/>
                </a:lnTo>
                <a:cubicBezTo>
                  <a:pt x="20615" y="46803"/>
                  <a:pt x="20949" y="47136"/>
                  <a:pt x="21349" y="47236"/>
                </a:cubicBezTo>
                <a:cubicBezTo>
                  <a:pt x="21516" y="47270"/>
                  <a:pt x="21749" y="47303"/>
                  <a:pt x="21883" y="47336"/>
                </a:cubicBezTo>
                <a:cubicBezTo>
                  <a:pt x="22650" y="47470"/>
                  <a:pt x="23384" y="47570"/>
                  <a:pt x="24018" y="47603"/>
                </a:cubicBezTo>
                <a:cubicBezTo>
                  <a:pt x="24051" y="47670"/>
                  <a:pt x="24051" y="47803"/>
                  <a:pt x="24118" y="47903"/>
                </a:cubicBezTo>
                <a:cubicBezTo>
                  <a:pt x="24151" y="47803"/>
                  <a:pt x="24151" y="47670"/>
                  <a:pt x="24184" y="47603"/>
                </a:cubicBezTo>
                <a:cubicBezTo>
                  <a:pt x="24952" y="47603"/>
                  <a:pt x="25552" y="47570"/>
                  <a:pt x="26019" y="47436"/>
                </a:cubicBezTo>
                <a:cubicBezTo>
                  <a:pt x="26353" y="47336"/>
                  <a:pt x="26553" y="47236"/>
                  <a:pt x="26686" y="47103"/>
                </a:cubicBezTo>
                <a:cubicBezTo>
                  <a:pt x="27020" y="46769"/>
                  <a:pt x="29655" y="43433"/>
                  <a:pt x="30022" y="41065"/>
                </a:cubicBezTo>
                <a:cubicBezTo>
                  <a:pt x="30522" y="41065"/>
                  <a:pt x="31023" y="40998"/>
                  <a:pt x="31490" y="40998"/>
                </a:cubicBezTo>
                <a:lnTo>
                  <a:pt x="31823" y="40998"/>
                </a:lnTo>
                <a:cubicBezTo>
                  <a:pt x="33458" y="40932"/>
                  <a:pt x="35025" y="40765"/>
                  <a:pt x="36393" y="40465"/>
                </a:cubicBezTo>
                <a:cubicBezTo>
                  <a:pt x="36493" y="40465"/>
                  <a:pt x="36627" y="40431"/>
                  <a:pt x="36693" y="40398"/>
                </a:cubicBezTo>
                <a:cubicBezTo>
                  <a:pt x="36927" y="40331"/>
                  <a:pt x="37127" y="40298"/>
                  <a:pt x="37327" y="40231"/>
                </a:cubicBezTo>
                <a:lnTo>
                  <a:pt x="37327" y="40231"/>
                </a:lnTo>
                <a:cubicBezTo>
                  <a:pt x="36593" y="42133"/>
                  <a:pt x="39195" y="46102"/>
                  <a:pt x="40262" y="47236"/>
                </a:cubicBezTo>
                <a:lnTo>
                  <a:pt x="40563" y="47570"/>
                </a:lnTo>
                <a:cubicBezTo>
                  <a:pt x="40763" y="47637"/>
                  <a:pt x="41297" y="47737"/>
                  <a:pt x="41997" y="47770"/>
                </a:cubicBezTo>
                <a:cubicBezTo>
                  <a:pt x="42030" y="47903"/>
                  <a:pt x="42097" y="48003"/>
                  <a:pt x="42097" y="48137"/>
                </a:cubicBezTo>
                <a:lnTo>
                  <a:pt x="42097" y="47770"/>
                </a:lnTo>
                <a:cubicBezTo>
                  <a:pt x="42431" y="47787"/>
                  <a:pt x="42789" y="47795"/>
                  <a:pt x="43169" y="47795"/>
                </a:cubicBezTo>
                <a:cubicBezTo>
                  <a:pt x="43548" y="47795"/>
                  <a:pt x="43948" y="47787"/>
                  <a:pt x="44365" y="47770"/>
                </a:cubicBezTo>
                <a:cubicBezTo>
                  <a:pt x="44432" y="47837"/>
                  <a:pt x="44499" y="47937"/>
                  <a:pt x="44532" y="48003"/>
                </a:cubicBezTo>
                <a:cubicBezTo>
                  <a:pt x="44532" y="47937"/>
                  <a:pt x="44599" y="47837"/>
                  <a:pt x="44599" y="47770"/>
                </a:cubicBezTo>
                <a:cubicBezTo>
                  <a:pt x="45266" y="47737"/>
                  <a:pt x="45933" y="47670"/>
                  <a:pt x="46534" y="47570"/>
                </a:cubicBezTo>
                <a:cubicBezTo>
                  <a:pt x="46600" y="47503"/>
                  <a:pt x="46600" y="47470"/>
                  <a:pt x="46600" y="47470"/>
                </a:cubicBezTo>
                <a:cubicBezTo>
                  <a:pt x="47167" y="46469"/>
                  <a:pt x="46600" y="44568"/>
                  <a:pt x="46000" y="43000"/>
                </a:cubicBezTo>
                <a:cubicBezTo>
                  <a:pt x="45666" y="42099"/>
                  <a:pt x="45800" y="41065"/>
                  <a:pt x="46400" y="40298"/>
                </a:cubicBezTo>
                <a:cubicBezTo>
                  <a:pt x="46500" y="40231"/>
                  <a:pt x="46534" y="40131"/>
                  <a:pt x="46600" y="40064"/>
                </a:cubicBezTo>
                <a:cubicBezTo>
                  <a:pt x="46667" y="39931"/>
                  <a:pt x="46767" y="39798"/>
                  <a:pt x="46834" y="39731"/>
                </a:cubicBezTo>
                <a:cubicBezTo>
                  <a:pt x="47067" y="39731"/>
                  <a:pt x="47234" y="39664"/>
                  <a:pt x="47234" y="39664"/>
                </a:cubicBezTo>
                <a:cubicBezTo>
                  <a:pt x="47968" y="39664"/>
                  <a:pt x="49169" y="39497"/>
                  <a:pt x="50536" y="39297"/>
                </a:cubicBezTo>
                <a:cubicBezTo>
                  <a:pt x="50637" y="39297"/>
                  <a:pt x="50670" y="39264"/>
                  <a:pt x="50770" y="39264"/>
                </a:cubicBezTo>
                <a:cubicBezTo>
                  <a:pt x="52238" y="38997"/>
                  <a:pt x="54006" y="38630"/>
                  <a:pt x="55673" y="38163"/>
                </a:cubicBezTo>
                <a:cubicBezTo>
                  <a:pt x="55707" y="38163"/>
                  <a:pt x="55774" y="38130"/>
                  <a:pt x="55807" y="38130"/>
                </a:cubicBezTo>
                <a:cubicBezTo>
                  <a:pt x="57208" y="37729"/>
                  <a:pt x="58542" y="37262"/>
                  <a:pt x="59710" y="36762"/>
                </a:cubicBezTo>
                <a:cubicBezTo>
                  <a:pt x="60143" y="36562"/>
                  <a:pt x="60544" y="36328"/>
                  <a:pt x="61011" y="36095"/>
                </a:cubicBezTo>
                <a:cubicBezTo>
                  <a:pt x="61111" y="36062"/>
                  <a:pt x="61177" y="35995"/>
                  <a:pt x="61211" y="35961"/>
                </a:cubicBezTo>
                <a:cubicBezTo>
                  <a:pt x="62145" y="35428"/>
                  <a:pt x="63045" y="34794"/>
                  <a:pt x="63879" y="34093"/>
                </a:cubicBezTo>
                <a:cubicBezTo>
                  <a:pt x="64546" y="33560"/>
                  <a:pt x="65180" y="32993"/>
                  <a:pt x="65781" y="32426"/>
                </a:cubicBezTo>
                <a:lnTo>
                  <a:pt x="65947" y="32259"/>
                </a:lnTo>
                <a:cubicBezTo>
                  <a:pt x="67215" y="30958"/>
                  <a:pt x="68316" y="29724"/>
                  <a:pt x="69016" y="28790"/>
                </a:cubicBezTo>
                <a:cubicBezTo>
                  <a:pt x="69050" y="28723"/>
                  <a:pt x="69116" y="28656"/>
                  <a:pt x="69150" y="28623"/>
                </a:cubicBezTo>
                <a:cubicBezTo>
                  <a:pt x="69350" y="28323"/>
                  <a:pt x="69550" y="28056"/>
                  <a:pt x="69683" y="27822"/>
                </a:cubicBezTo>
                <a:cubicBezTo>
                  <a:pt x="70117" y="27155"/>
                  <a:pt x="70617" y="26221"/>
                  <a:pt x="70984" y="25120"/>
                </a:cubicBezTo>
                <a:cubicBezTo>
                  <a:pt x="71018" y="25054"/>
                  <a:pt x="71018" y="24987"/>
                  <a:pt x="71051" y="24920"/>
                </a:cubicBezTo>
                <a:cubicBezTo>
                  <a:pt x="71685" y="22952"/>
                  <a:pt x="72152" y="20817"/>
                  <a:pt x="71685" y="19116"/>
                </a:cubicBezTo>
                <a:cubicBezTo>
                  <a:pt x="71652" y="18949"/>
                  <a:pt x="71618" y="18816"/>
                  <a:pt x="71551" y="18749"/>
                </a:cubicBezTo>
                <a:cubicBezTo>
                  <a:pt x="71442" y="18512"/>
                  <a:pt x="71310" y="18407"/>
                  <a:pt x="71161" y="18407"/>
                </a:cubicBezTo>
                <a:cubicBezTo>
                  <a:pt x="70179" y="18407"/>
                  <a:pt x="68445" y="22974"/>
                  <a:pt x="67315" y="24220"/>
                </a:cubicBezTo>
                <a:cubicBezTo>
                  <a:pt x="65928" y="25801"/>
                  <a:pt x="61982" y="30541"/>
                  <a:pt x="55073" y="30541"/>
                </a:cubicBezTo>
                <a:cubicBezTo>
                  <a:pt x="53673" y="30541"/>
                  <a:pt x="52150" y="30346"/>
                  <a:pt x="50503" y="29890"/>
                </a:cubicBezTo>
                <a:cubicBezTo>
                  <a:pt x="50503" y="29890"/>
                  <a:pt x="50503" y="29824"/>
                  <a:pt x="50470" y="29757"/>
                </a:cubicBezTo>
                <a:cubicBezTo>
                  <a:pt x="50436" y="29624"/>
                  <a:pt x="50336" y="29423"/>
                  <a:pt x="50203" y="29157"/>
                </a:cubicBezTo>
                <a:cubicBezTo>
                  <a:pt x="50703" y="29157"/>
                  <a:pt x="51337" y="28956"/>
                  <a:pt x="52538" y="28556"/>
                </a:cubicBezTo>
                <a:cubicBezTo>
                  <a:pt x="54306" y="27922"/>
                  <a:pt x="54139" y="26755"/>
                  <a:pt x="54272" y="25054"/>
                </a:cubicBezTo>
                <a:cubicBezTo>
                  <a:pt x="54437" y="22329"/>
                  <a:pt x="55182" y="21317"/>
                  <a:pt x="53299" y="21317"/>
                </a:cubicBezTo>
                <a:cubicBezTo>
                  <a:pt x="53269" y="21317"/>
                  <a:pt x="53237" y="21317"/>
                  <a:pt x="53205" y="21318"/>
                </a:cubicBezTo>
                <a:cubicBezTo>
                  <a:pt x="52914" y="21318"/>
                  <a:pt x="52489" y="21310"/>
                  <a:pt x="52014" y="21310"/>
                </a:cubicBezTo>
                <a:cubicBezTo>
                  <a:pt x="50749" y="21310"/>
                  <a:pt x="49132" y="21363"/>
                  <a:pt x="48769" y="21751"/>
                </a:cubicBezTo>
                <a:cubicBezTo>
                  <a:pt x="48468" y="22052"/>
                  <a:pt x="48101" y="23086"/>
                  <a:pt x="47801" y="24053"/>
                </a:cubicBezTo>
                <a:cubicBezTo>
                  <a:pt x="47167" y="22885"/>
                  <a:pt x="46467" y="21651"/>
                  <a:pt x="45666" y="20484"/>
                </a:cubicBezTo>
                <a:cubicBezTo>
                  <a:pt x="46600" y="20217"/>
                  <a:pt x="47868" y="19650"/>
                  <a:pt x="49102" y="19216"/>
                </a:cubicBezTo>
                <a:cubicBezTo>
                  <a:pt x="50870" y="18582"/>
                  <a:pt x="51037" y="17382"/>
                  <a:pt x="51137" y="15947"/>
                </a:cubicBezTo>
                <a:cubicBezTo>
                  <a:pt x="51204" y="14279"/>
                  <a:pt x="52138" y="8475"/>
                  <a:pt x="50837" y="7941"/>
                </a:cubicBezTo>
                <a:cubicBezTo>
                  <a:pt x="50729" y="7900"/>
                  <a:pt x="50594" y="7881"/>
                  <a:pt x="50436" y="7881"/>
                </a:cubicBezTo>
                <a:cubicBezTo>
                  <a:pt x="48436" y="7881"/>
                  <a:pt x="42712" y="10983"/>
                  <a:pt x="41630" y="11477"/>
                </a:cubicBezTo>
                <a:cubicBezTo>
                  <a:pt x="41030" y="11777"/>
                  <a:pt x="40863" y="13812"/>
                  <a:pt x="40796" y="15280"/>
                </a:cubicBezTo>
                <a:cubicBezTo>
                  <a:pt x="40363" y="15047"/>
                  <a:pt x="39962" y="14780"/>
                  <a:pt x="39529" y="14613"/>
                </a:cubicBezTo>
                <a:cubicBezTo>
                  <a:pt x="38928" y="14379"/>
                  <a:pt x="38261" y="14146"/>
                  <a:pt x="37627" y="13979"/>
                </a:cubicBezTo>
                <a:cubicBezTo>
                  <a:pt x="38328" y="13112"/>
                  <a:pt x="38962" y="11978"/>
                  <a:pt x="39429" y="10944"/>
                </a:cubicBezTo>
                <a:cubicBezTo>
                  <a:pt x="40129" y="9309"/>
                  <a:pt x="36426" y="3939"/>
                  <a:pt x="35259" y="2137"/>
                </a:cubicBezTo>
                <a:cubicBezTo>
                  <a:pt x="34508" y="999"/>
                  <a:pt x="34083" y="1"/>
                  <a:pt x="33486" y="1"/>
                </a:cubicBezTo>
                <a:close/>
              </a:path>
            </a:pathLst>
          </a:custGeom>
          <a:solidFill>
            <a:srgbClr val="FA8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06;p51">
            <a:extLst>
              <a:ext uri="{FF2B5EF4-FFF2-40B4-BE49-F238E27FC236}">
                <a16:creationId xmlns:a16="http://schemas.microsoft.com/office/drawing/2014/main" id="{4A79A911-55CC-4829-B2C9-1619708D7CAA}"/>
              </a:ext>
            </a:extLst>
          </p:cNvPr>
          <p:cNvSpPr/>
          <p:nvPr/>
        </p:nvSpPr>
        <p:spPr>
          <a:xfrm>
            <a:off x="5153307" y="3836896"/>
            <a:ext cx="1156941" cy="516282"/>
          </a:xfrm>
          <a:custGeom>
            <a:avLst/>
            <a:gdLst/>
            <a:ahLst/>
            <a:cxnLst/>
            <a:rect l="l" t="t" r="r" b="b"/>
            <a:pathLst>
              <a:path w="57876" h="25827" extrusionOk="0">
                <a:moveTo>
                  <a:pt x="1" y="1"/>
                </a:moveTo>
                <a:cubicBezTo>
                  <a:pt x="1" y="1"/>
                  <a:pt x="5505" y="868"/>
                  <a:pt x="10541" y="9374"/>
                </a:cubicBezTo>
                <a:cubicBezTo>
                  <a:pt x="4137" y="14578"/>
                  <a:pt x="1" y="20382"/>
                  <a:pt x="1" y="20382"/>
                </a:cubicBezTo>
                <a:lnTo>
                  <a:pt x="2903" y="19415"/>
                </a:lnTo>
                <a:cubicBezTo>
                  <a:pt x="3003" y="19582"/>
                  <a:pt x="3170" y="19882"/>
                  <a:pt x="3403" y="19882"/>
                </a:cubicBezTo>
                <a:cubicBezTo>
                  <a:pt x="3637" y="19715"/>
                  <a:pt x="3570" y="19381"/>
                  <a:pt x="3536" y="19215"/>
                </a:cubicBezTo>
                <a:lnTo>
                  <a:pt x="4504" y="18881"/>
                </a:lnTo>
                <a:cubicBezTo>
                  <a:pt x="4504" y="18881"/>
                  <a:pt x="4637" y="19215"/>
                  <a:pt x="4871" y="19348"/>
                </a:cubicBezTo>
                <a:cubicBezTo>
                  <a:pt x="4304" y="19982"/>
                  <a:pt x="3536" y="20882"/>
                  <a:pt x="3136" y="21516"/>
                </a:cubicBezTo>
                <a:cubicBezTo>
                  <a:pt x="2869" y="21883"/>
                  <a:pt x="2736" y="22183"/>
                  <a:pt x="2869" y="22250"/>
                </a:cubicBezTo>
                <a:cubicBezTo>
                  <a:pt x="2894" y="22269"/>
                  <a:pt x="2944" y="22278"/>
                  <a:pt x="3019" y="22278"/>
                </a:cubicBezTo>
                <a:cubicBezTo>
                  <a:pt x="4384" y="22278"/>
                  <a:pt x="13748" y="19254"/>
                  <a:pt x="15645" y="18748"/>
                </a:cubicBezTo>
                <a:cubicBezTo>
                  <a:pt x="15823" y="18697"/>
                  <a:pt x="16006" y="18674"/>
                  <a:pt x="16195" y="18674"/>
                </a:cubicBezTo>
                <a:cubicBezTo>
                  <a:pt x="18127" y="18674"/>
                  <a:pt x="20592" y="21146"/>
                  <a:pt x="23084" y="22484"/>
                </a:cubicBezTo>
                <a:cubicBezTo>
                  <a:pt x="24018" y="22967"/>
                  <a:pt x="25119" y="23125"/>
                  <a:pt x="26234" y="23125"/>
                </a:cubicBezTo>
                <a:cubicBezTo>
                  <a:pt x="28312" y="23125"/>
                  <a:pt x="30441" y="22579"/>
                  <a:pt x="31636" y="22579"/>
                </a:cubicBezTo>
                <a:cubicBezTo>
                  <a:pt x="31701" y="22579"/>
                  <a:pt x="31764" y="22580"/>
                  <a:pt x="31823" y="22584"/>
                </a:cubicBezTo>
                <a:cubicBezTo>
                  <a:pt x="33358" y="22717"/>
                  <a:pt x="36527" y="24852"/>
                  <a:pt x="38028" y="25352"/>
                </a:cubicBezTo>
                <a:cubicBezTo>
                  <a:pt x="38153" y="25402"/>
                  <a:pt x="38876" y="25826"/>
                  <a:pt x="39595" y="25826"/>
                </a:cubicBezTo>
                <a:cubicBezTo>
                  <a:pt x="39837" y="25826"/>
                  <a:pt x="40078" y="25778"/>
                  <a:pt x="40296" y="25653"/>
                </a:cubicBezTo>
                <a:lnTo>
                  <a:pt x="40296" y="25653"/>
                </a:lnTo>
                <a:cubicBezTo>
                  <a:pt x="40229" y="25656"/>
                  <a:pt x="40170" y="25658"/>
                  <a:pt x="40118" y="25658"/>
                </a:cubicBezTo>
                <a:cubicBezTo>
                  <a:pt x="39703" y="25658"/>
                  <a:pt x="39729" y="25552"/>
                  <a:pt x="39729" y="25552"/>
                </a:cubicBezTo>
                <a:lnTo>
                  <a:pt x="39729" y="25552"/>
                </a:lnTo>
                <a:cubicBezTo>
                  <a:pt x="39729" y="25552"/>
                  <a:pt x="39757" y="25554"/>
                  <a:pt x="39803" y="25554"/>
                </a:cubicBezTo>
                <a:cubicBezTo>
                  <a:pt x="39987" y="25554"/>
                  <a:pt x="40456" y="25532"/>
                  <a:pt x="40563" y="25319"/>
                </a:cubicBezTo>
                <a:lnTo>
                  <a:pt x="40563" y="25319"/>
                </a:lnTo>
                <a:cubicBezTo>
                  <a:pt x="40429" y="25334"/>
                  <a:pt x="40301" y="25349"/>
                  <a:pt x="40174" y="25349"/>
                </a:cubicBezTo>
                <a:cubicBezTo>
                  <a:pt x="40017" y="25349"/>
                  <a:pt x="39862" y="25326"/>
                  <a:pt x="39696" y="25252"/>
                </a:cubicBezTo>
                <a:lnTo>
                  <a:pt x="39696" y="25252"/>
                </a:lnTo>
                <a:cubicBezTo>
                  <a:pt x="39696" y="25252"/>
                  <a:pt x="39770" y="25260"/>
                  <a:pt x="39872" y="25260"/>
                </a:cubicBezTo>
                <a:cubicBezTo>
                  <a:pt x="40077" y="25260"/>
                  <a:pt x="40396" y="25230"/>
                  <a:pt x="40463" y="25052"/>
                </a:cubicBezTo>
                <a:cubicBezTo>
                  <a:pt x="40196" y="25052"/>
                  <a:pt x="39796" y="25052"/>
                  <a:pt x="39462" y="24885"/>
                </a:cubicBezTo>
                <a:cubicBezTo>
                  <a:pt x="39362" y="24819"/>
                  <a:pt x="39129" y="24719"/>
                  <a:pt x="38928" y="24618"/>
                </a:cubicBezTo>
                <a:cubicBezTo>
                  <a:pt x="37427" y="23918"/>
                  <a:pt x="35359" y="22183"/>
                  <a:pt x="35359" y="22183"/>
                </a:cubicBezTo>
                <a:cubicBezTo>
                  <a:pt x="35359" y="22183"/>
                  <a:pt x="35693" y="18781"/>
                  <a:pt x="40463" y="11909"/>
                </a:cubicBezTo>
                <a:cubicBezTo>
                  <a:pt x="45333" y="5138"/>
                  <a:pt x="56107" y="4037"/>
                  <a:pt x="57875" y="3637"/>
                </a:cubicBezTo>
                <a:cubicBezTo>
                  <a:pt x="55692" y="3293"/>
                  <a:pt x="50514" y="2571"/>
                  <a:pt x="46123" y="2571"/>
                </a:cubicBezTo>
                <a:cubicBezTo>
                  <a:pt x="44543" y="2571"/>
                  <a:pt x="43064" y="2665"/>
                  <a:pt x="41864" y="2903"/>
                </a:cubicBezTo>
                <a:cubicBezTo>
                  <a:pt x="40563" y="4838"/>
                  <a:pt x="40896" y="5004"/>
                  <a:pt x="33858" y="10542"/>
                </a:cubicBezTo>
                <a:cubicBezTo>
                  <a:pt x="30589" y="13077"/>
                  <a:pt x="28021" y="14545"/>
                  <a:pt x="26053" y="15379"/>
                </a:cubicBezTo>
                <a:cubicBezTo>
                  <a:pt x="25519" y="14811"/>
                  <a:pt x="24752" y="13978"/>
                  <a:pt x="23818" y="13010"/>
                </a:cubicBezTo>
                <a:cubicBezTo>
                  <a:pt x="22183" y="11376"/>
                  <a:pt x="20015" y="9374"/>
                  <a:pt x="17413" y="7473"/>
                </a:cubicBezTo>
                <a:cubicBezTo>
                  <a:pt x="18847" y="5672"/>
                  <a:pt x="20315" y="4037"/>
                  <a:pt x="20582" y="3237"/>
                </a:cubicBezTo>
                <a:lnTo>
                  <a:pt x="20582" y="3237"/>
                </a:lnTo>
                <a:cubicBezTo>
                  <a:pt x="18747" y="4004"/>
                  <a:pt x="17013" y="4904"/>
                  <a:pt x="15345" y="5972"/>
                </a:cubicBezTo>
                <a:cubicBezTo>
                  <a:pt x="10908" y="2970"/>
                  <a:pt x="5638" y="401"/>
                  <a:pt x="1" y="1"/>
                </a:cubicBezTo>
                <a:close/>
              </a:path>
            </a:pathLst>
          </a:custGeom>
          <a:solidFill>
            <a:srgbClr val="FA8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007;p51">
            <a:extLst>
              <a:ext uri="{FF2B5EF4-FFF2-40B4-BE49-F238E27FC236}">
                <a16:creationId xmlns:a16="http://schemas.microsoft.com/office/drawing/2014/main" id="{37C8E27D-CB8E-4784-84ED-C289557C5A84}"/>
              </a:ext>
            </a:extLst>
          </p:cNvPr>
          <p:cNvSpPr/>
          <p:nvPr/>
        </p:nvSpPr>
        <p:spPr>
          <a:xfrm>
            <a:off x="4676817" y="1637918"/>
            <a:ext cx="827727" cy="774412"/>
          </a:xfrm>
          <a:custGeom>
            <a:avLst/>
            <a:gdLst/>
            <a:ahLst/>
            <a:cxnLst/>
            <a:rect l="l" t="t" r="r" b="b"/>
            <a:pathLst>
              <a:path w="52305" h="48936" extrusionOk="0">
                <a:moveTo>
                  <a:pt x="45699" y="1"/>
                </a:moveTo>
                <a:cubicBezTo>
                  <a:pt x="45699" y="1"/>
                  <a:pt x="42130" y="1"/>
                  <a:pt x="41296" y="3003"/>
                </a:cubicBezTo>
                <a:cubicBezTo>
                  <a:pt x="40462" y="6005"/>
                  <a:pt x="39895" y="7739"/>
                  <a:pt x="37860" y="8740"/>
                </a:cubicBezTo>
                <a:cubicBezTo>
                  <a:pt x="35826" y="9708"/>
                  <a:pt x="34591" y="11008"/>
                  <a:pt x="35492" y="12309"/>
                </a:cubicBezTo>
                <a:cubicBezTo>
                  <a:pt x="36393" y="13577"/>
                  <a:pt x="37493" y="14177"/>
                  <a:pt x="39962" y="14177"/>
                </a:cubicBezTo>
                <a:cubicBezTo>
                  <a:pt x="40329" y="14177"/>
                  <a:pt x="40696" y="14177"/>
                  <a:pt x="41029" y="14144"/>
                </a:cubicBezTo>
                <a:cubicBezTo>
                  <a:pt x="41129" y="14144"/>
                  <a:pt x="41196" y="14177"/>
                  <a:pt x="41296" y="14177"/>
                </a:cubicBezTo>
                <a:cubicBezTo>
                  <a:pt x="41330" y="14378"/>
                  <a:pt x="41463" y="14544"/>
                  <a:pt x="41630" y="14678"/>
                </a:cubicBezTo>
                <a:cubicBezTo>
                  <a:pt x="41830" y="14578"/>
                  <a:pt x="41963" y="14378"/>
                  <a:pt x="41997" y="14177"/>
                </a:cubicBezTo>
                <a:cubicBezTo>
                  <a:pt x="42097" y="14177"/>
                  <a:pt x="42197" y="14177"/>
                  <a:pt x="42297" y="14144"/>
                </a:cubicBezTo>
                <a:cubicBezTo>
                  <a:pt x="42330" y="14378"/>
                  <a:pt x="42430" y="14711"/>
                  <a:pt x="42664" y="14845"/>
                </a:cubicBezTo>
                <a:cubicBezTo>
                  <a:pt x="42964" y="14744"/>
                  <a:pt x="43064" y="14478"/>
                  <a:pt x="43131" y="14211"/>
                </a:cubicBezTo>
                <a:lnTo>
                  <a:pt x="43131" y="14211"/>
                </a:lnTo>
                <a:cubicBezTo>
                  <a:pt x="43198" y="15178"/>
                  <a:pt x="43331" y="18047"/>
                  <a:pt x="42530" y="18847"/>
                </a:cubicBezTo>
                <a:cubicBezTo>
                  <a:pt x="41930" y="19481"/>
                  <a:pt x="41463" y="19748"/>
                  <a:pt x="40829" y="19848"/>
                </a:cubicBezTo>
                <a:cubicBezTo>
                  <a:pt x="40662" y="19865"/>
                  <a:pt x="40487" y="19873"/>
                  <a:pt x="40291" y="19873"/>
                </a:cubicBezTo>
                <a:cubicBezTo>
                  <a:pt x="40095" y="19873"/>
                  <a:pt x="39879" y="19865"/>
                  <a:pt x="39628" y="19848"/>
                </a:cubicBezTo>
                <a:cubicBezTo>
                  <a:pt x="39462" y="19848"/>
                  <a:pt x="39095" y="19681"/>
                  <a:pt x="38494" y="19515"/>
                </a:cubicBezTo>
                <a:cubicBezTo>
                  <a:pt x="37686" y="19288"/>
                  <a:pt x="36494" y="19038"/>
                  <a:pt x="34948" y="19038"/>
                </a:cubicBezTo>
                <a:cubicBezTo>
                  <a:pt x="33305" y="19038"/>
                  <a:pt x="31261" y="19321"/>
                  <a:pt x="28854" y="20215"/>
                </a:cubicBezTo>
                <a:cubicBezTo>
                  <a:pt x="22583" y="22583"/>
                  <a:pt x="21315" y="26019"/>
                  <a:pt x="19948" y="28221"/>
                </a:cubicBezTo>
                <a:cubicBezTo>
                  <a:pt x="18580" y="30422"/>
                  <a:pt x="17146" y="38028"/>
                  <a:pt x="13343" y="39529"/>
                </a:cubicBezTo>
                <a:cubicBezTo>
                  <a:pt x="12849" y="39720"/>
                  <a:pt x="12356" y="39805"/>
                  <a:pt x="11866" y="39805"/>
                </a:cubicBezTo>
                <a:cubicBezTo>
                  <a:pt x="11329" y="39805"/>
                  <a:pt x="10797" y="39703"/>
                  <a:pt x="10274" y="39529"/>
                </a:cubicBezTo>
                <a:cubicBezTo>
                  <a:pt x="10141" y="39495"/>
                  <a:pt x="10007" y="39429"/>
                  <a:pt x="9940" y="39395"/>
                </a:cubicBezTo>
                <a:cubicBezTo>
                  <a:pt x="9107" y="39028"/>
                  <a:pt x="8406" y="38428"/>
                  <a:pt x="7772" y="37761"/>
                </a:cubicBezTo>
                <a:cubicBezTo>
                  <a:pt x="6638" y="36527"/>
                  <a:pt x="6004" y="35026"/>
                  <a:pt x="6238" y="33891"/>
                </a:cubicBezTo>
                <a:cubicBezTo>
                  <a:pt x="6671" y="31423"/>
                  <a:pt x="8840" y="24084"/>
                  <a:pt x="4670" y="23017"/>
                </a:cubicBezTo>
                <a:lnTo>
                  <a:pt x="4670" y="23017"/>
                </a:lnTo>
                <a:cubicBezTo>
                  <a:pt x="4737" y="23084"/>
                  <a:pt x="4803" y="23217"/>
                  <a:pt x="4837" y="23351"/>
                </a:cubicBezTo>
                <a:cubicBezTo>
                  <a:pt x="5337" y="24485"/>
                  <a:pt x="5637" y="27387"/>
                  <a:pt x="4937" y="29188"/>
                </a:cubicBezTo>
                <a:cubicBezTo>
                  <a:pt x="4136" y="31190"/>
                  <a:pt x="0" y="38461"/>
                  <a:pt x="4103" y="42231"/>
                </a:cubicBezTo>
                <a:cubicBezTo>
                  <a:pt x="7444" y="45325"/>
                  <a:pt x="9840" y="46014"/>
                  <a:pt x="12197" y="46014"/>
                </a:cubicBezTo>
                <a:cubicBezTo>
                  <a:pt x="12711" y="46014"/>
                  <a:pt x="13223" y="45981"/>
                  <a:pt x="13743" y="45933"/>
                </a:cubicBezTo>
                <a:cubicBezTo>
                  <a:pt x="16345" y="45733"/>
                  <a:pt x="19347" y="43765"/>
                  <a:pt x="20681" y="42865"/>
                </a:cubicBezTo>
                <a:lnTo>
                  <a:pt x="21082" y="42598"/>
                </a:lnTo>
                <a:cubicBezTo>
                  <a:pt x="21148" y="42598"/>
                  <a:pt x="21315" y="42631"/>
                  <a:pt x="21515" y="42631"/>
                </a:cubicBezTo>
                <a:cubicBezTo>
                  <a:pt x="21982" y="43098"/>
                  <a:pt x="22950" y="44199"/>
                  <a:pt x="22683" y="45166"/>
                </a:cubicBezTo>
                <a:cubicBezTo>
                  <a:pt x="22349" y="46400"/>
                  <a:pt x="21282" y="46367"/>
                  <a:pt x="21482" y="47401"/>
                </a:cubicBezTo>
                <a:cubicBezTo>
                  <a:pt x="21582" y="47801"/>
                  <a:pt x="22591" y="47927"/>
                  <a:pt x="23625" y="47927"/>
                </a:cubicBezTo>
                <a:cubicBezTo>
                  <a:pt x="24659" y="47927"/>
                  <a:pt x="25718" y="47801"/>
                  <a:pt x="25919" y="47701"/>
                </a:cubicBezTo>
                <a:cubicBezTo>
                  <a:pt x="26321" y="47460"/>
                  <a:pt x="26076" y="47348"/>
                  <a:pt x="25722" y="47348"/>
                </a:cubicBezTo>
                <a:cubicBezTo>
                  <a:pt x="25636" y="47348"/>
                  <a:pt x="25543" y="47355"/>
                  <a:pt x="25452" y="47368"/>
                </a:cubicBezTo>
                <a:cubicBezTo>
                  <a:pt x="25852" y="47201"/>
                  <a:pt x="26452" y="46968"/>
                  <a:pt x="25985" y="46901"/>
                </a:cubicBezTo>
                <a:cubicBezTo>
                  <a:pt x="25763" y="46879"/>
                  <a:pt x="25559" y="46871"/>
                  <a:pt x="25386" y="46871"/>
                </a:cubicBezTo>
                <a:cubicBezTo>
                  <a:pt x="25040" y="46871"/>
                  <a:pt x="24818" y="46901"/>
                  <a:pt x="24818" y="46901"/>
                </a:cubicBezTo>
                <a:cubicBezTo>
                  <a:pt x="24818" y="46901"/>
                  <a:pt x="28354" y="44432"/>
                  <a:pt x="26519" y="42531"/>
                </a:cubicBezTo>
                <a:cubicBezTo>
                  <a:pt x="26853" y="42464"/>
                  <a:pt x="27153" y="42398"/>
                  <a:pt x="27486" y="42364"/>
                </a:cubicBezTo>
                <a:cubicBezTo>
                  <a:pt x="27586" y="42364"/>
                  <a:pt x="27620" y="42297"/>
                  <a:pt x="27686" y="42297"/>
                </a:cubicBezTo>
                <a:cubicBezTo>
                  <a:pt x="28287" y="42197"/>
                  <a:pt x="28854" y="42031"/>
                  <a:pt x="29488" y="41797"/>
                </a:cubicBezTo>
                <a:lnTo>
                  <a:pt x="29488" y="41797"/>
                </a:lnTo>
                <a:cubicBezTo>
                  <a:pt x="29921" y="43198"/>
                  <a:pt x="28187" y="45166"/>
                  <a:pt x="27420" y="46034"/>
                </a:cubicBezTo>
                <a:cubicBezTo>
                  <a:pt x="26452" y="47068"/>
                  <a:pt x="28087" y="48769"/>
                  <a:pt x="28320" y="48802"/>
                </a:cubicBezTo>
                <a:cubicBezTo>
                  <a:pt x="29254" y="48936"/>
                  <a:pt x="33457" y="48936"/>
                  <a:pt x="34091" y="48936"/>
                </a:cubicBezTo>
                <a:cubicBezTo>
                  <a:pt x="34758" y="48936"/>
                  <a:pt x="35259" y="48535"/>
                  <a:pt x="34491" y="48135"/>
                </a:cubicBezTo>
                <a:cubicBezTo>
                  <a:pt x="34958" y="48135"/>
                  <a:pt x="35659" y="47701"/>
                  <a:pt x="33824" y="47401"/>
                </a:cubicBezTo>
                <a:cubicBezTo>
                  <a:pt x="33880" y="47401"/>
                  <a:pt x="33941" y="47402"/>
                  <a:pt x="34006" y="47402"/>
                </a:cubicBezTo>
                <a:cubicBezTo>
                  <a:pt x="34523" y="47402"/>
                  <a:pt x="35255" y="47375"/>
                  <a:pt x="34958" y="46901"/>
                </a:cubicBezTo>
                <a:cubicBezTo>
                  <a:pt x="34491" y="46400"/>
                  <a:pt x="33591" y="46367"/>
                  <a:pt x="31956" y="46034"/>
                </a:cubicBezTo>
                <a:cubicBezTo>
                  <a:pt x="34425" y="44566"/>
                  <a:pt x="35425" y="41697"/>
                  <a:pt x="35592" y="38895"/>
                </a:cubicBezTo>
                <a:cubicBezTo>
                  <a:pt x="36126" y="38528"/>
                  <a:pt x="36660" y="38128"/>
                  <a:pt x="37260" y="37728"/>
                </a:cubicBezTo>
                <a:cubicBezTo>
                  <a:pt x="37293" y="37694"/>
                  <a:pt x="37360" y="37627"/>
                  <a:pt x="37427" y="37594"/>
                </a:cubicBezTo>
                <a:cubicBezTo>
                  <a:pt x="37493" y="37561"/>
                  <a:pt x="37527" y="37527"/>
                  <a:pt x="37594" y="37427"/>
                </a:cubicBezTo>
                <a:cubicBezTo>
                  <a:pt x="38427" y="36760"/>
                  <a:pt x="39261" y="36060"/>
                  <a:pt x="39995" y="35292"/>
                </a:cubicBezTo>
                <a:lnTo>
                  <a:pt x="40162" y="35126"/>
                </a:lnTo>
                <a:cubicBezTo>
                  <a:pt x="40829" y="34459"/>
                  <a:pt x="41463" y="33725"/>
                  <a:pt x="42030" y="33024"/>
                </a:cubicBezTo>
                <a:lnTo>
                  <a:pt x="42163" y="32891"/>
                </a:lnTo>
                <a:cubicBezTo>
                  <a:pt x="42764" y="32190"/>
                  <a:pt x="43298" y="31423"/>
                  <a:pt x="43798" y="30622"/>
                </a:cubicBezTo>
                <a:cubicBezTo>
                  <a:pt x="43886" y="30627"/>
                  <a:pt x="43971" y="30630"/>
                  <a:pt x="44054" y="30630"/>
                </a:cubicBezTo>
                <a:cubicBezTo>
                  <a:pt x="44772" y="30630"/>
                  <a:pt x="45262" y="30462"/>
                  <a:pt x="45566" y="30462"/>
                </a:cubicBezTo>
                <a:cubicBezTo>
                  <a:pt x="45701" y="30462"/>
                  <a:pt x="45800" y="30494"/>
                  <a:pt x="45866" y="30589"/>
                </a:cubicBezTo>
                <a:cubicBezTo>
                  <a:pt x="46200" y="31056"/>
                  <a:pt x="44165" y="32857"/>
                  <a:pt x="44765" y="33558"/>
                </a:cubicBezTo>
                <a:cubicBezTo>
                  <a:pt x="44856" y="33606"/>
                  <a:pt x="44930" y="33627"/>
                  <a:pt x="44995" y="33627"/>
                </a:cubicBezTo>
                <a:cubicBezTo>
                  <a:pt x="45334" y="33627"/>
                  <a:pt x="45399" y="33028"/>
                  <a:pt x="46100" y="32524"/>
                </a:cubicBezTo>
                <a:lnTo>
                  <a:pt x="46100" y="32524"/>
                </a:lnTo>
                <a:cubicBezTo>
                  <a:pt x="45866" y="33591"/>
                  <a:pt x="44932" y="33891"/>
                  <a:pt x="45499" y="34092"/>
                </a:cubicBezTo>
                <a:cubicBezTo>
                  <a:pt x="45513" y="34093"/>
                  <a:pt x="45527" y="34094"/>
                  <a:pt x="45541" y="34094"/>
                </a:cubicBezTo>
                <a:cubicBezTo>
                  <a:pt x="45830" y="34094"/>
                  <a:pt x="46144" y="33773"/>
                  <a:pt x="46367" y="33391"/>
                </a:cubicBezTo>
                <a:lnTo>
                  <a:pt x="46367" y="33391"/>
                </a:lnTo>
                <a:cubicBezTo>
                  <a:pt x="46200" y="33858"/>
                  <a:pt x="46100" y="34292"/>
                  <a:pt x="46266" y="34292"/>
                </a:cubicBezTo>
                <a:cubicBezTo>
                  <a:pt x="46271" y="34293"/>
                  <a:pt x="46275" y="34294"/>
                  <a:pt x="46280" y="34294"/>
                </a:cubicBezTo>
                <a:cubicBezTo>
                  <a:pt x="46677" y="34294"/>
                  <a:pt x="48458" y="30282"/>
                  <a:pt x="47667" y="29722"/>
                </a:cubicBezTo>
                <a:cubicBezTo>
                  <a:pt x="47200" y="29388"/>
                  <a:pt x="46166" y="28788"/>
                  <a:pt x="45266" y="28221"/>
                </a:cubicBezTo>
                <a:cubicBezTo>
                  <a:pt x="45499" y="27754"/>
                  <a:pt x="45699" y="27353"/>
                  <a:pt x="45966" y="26886"/>
                </a:cubicBezTo>
                <a:cubicBezTo>
                  <a:pt x="46100" y="26886"/>
                  <a:pt x="46266" y="26886"/>
                  <a:pt x="46433" y="26853"/>
                </a:cubicBezTo>
                <a:cubicBezTo>
                  <a:pt x="48559" y="26489"/>
                  <a:pt x="49109" y="25350"/>
                  <a:pt x="49618" y="25350"/>
                </a:cubicBezTo>
                <a:cubicBezTo>
                  <a:pt x="49668" y="25350"/>
                  <a:pt x="49718" y="25361"/>
                  <a:pt x="49769" y="25385"/>
                </a:cubicBezTo>
                <a:cubicBezTo>
                  <a:pt x="50303" y="25619"/>
                  <a:pt x="49269" y="28187"/>
                  <a:pt x="50136" y="28521"/>
                </a:cubicBezTo>
                <a:cubicBezTo>
                  <a:pt x="50803" y="28521"/>
                  <a:pt x="50369" y="27921"/>
                  <a:pt x="50836" y="26953"/>
                </a:cubicBezTo>
                <a:lnTo>
                  <a:pt x="50836" y="26953"/>
                </a:lnTo>
                <a:cubicBezTo>
                  <a:pt x="51130" y="27996"/>
                  <a:pt x="50499" y="28689"/>
                  <a:pt x="51000" y="28689"/>
                </a:cubicBezTo>
                <a:cubicBezTo>
                  <a:pt x="51011" y="28689"/>
                  <a:pt x="51024" y="28689"/>
                  <a:pt x="51037" y="28688"/>
                </a:cubicBezTo>
                <a:cubicBezTo>
                  <a:pt x="51303" y="28588"/>
                  <a:pt x="51403" y="28121"/>
                  <a:pt x="51504" y="27687"/>
                </a:cubicBezTo>
                <a:cubicBezTo>
                  <a:pt x="51536" y="28106"/>
                  <a:pt x="51661" y="28556"/>
                  <a:pt x="51820" y="28556"/>
                </a:cubicBezTo>
                <a:cubicBezTo>
                  <a:pt x="51826" y="28556"/>
                  <a:pt x="51831" y="28555"/>
                  <a:pt x="51837" y="28554"/>
                </a:cubicBezTo>
                <a:cubicBezTo>
                  <a:pt x="52304" y="28421"/>
                  <a:pt x="52037" y="24018"/>
                  <a:pt x="51103" y="23818"/>
                </a:cubicBezTo>
                <a:cubicBezTo>
                  <a:pt x="50436" y="23684"/>
                  <a:pt x="48835" y="23684"/>
                  <a:pt x="47634" y="23551"/>
                </a:cubicBezTo>
                <a:cubicBezTo>
                  <a:pt x="47801" y="23084"/>
                  <a:pt x="47968" y="22650"/>
                  <a:pt x="48134" y="22216"/>
                </a:cubicBezTo>
                <a:lnTo>
                  <a:pt x="48068" y="22216"/>
                </a:lnTo>
                <a:cubicBezTo>
                  <a:pt x="49035" y="19515"/>
                  <a:pt x="49502" y="17079"/>
                  <a:pt x="49602" y="15512"/>
                </a:cubicBezTo>
                <a:cubicBezTo>
                  <a:pt x="49736" y="10908"/>
                  <a:pt x="51103" y="1"/>
                  <a:pt x="45699" y="1"/>
                </a:cubicBezTo>
                <a:close/>
              </a:path>
            </a:pathLst>
          </a:custGeom>
          <a:solidFill>
            <a:srgbClr val="FA8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045;p53">
            <a:extLst>
              <a:ext uri="{FF2B5EF4-FFF2-40B4-BE49-F238E27FC236}">
                <a16:creationId xmlns:a16="http://schemas.microsoft.com/office/drawing/2014/main" id="{B950D74C-3C85-4507-9E93-F76CE8EFFE4B}"/>
              </a:ext>
            </a:extLst>
          </p:cNvPr>
          <p:cNvSpPr/>
          <p:nvPr/>
        </p:nvSpPr>
        <p:spPr>
          <a:xfrm rot="10800000">
            <a:off x="3085015" y="1582937"/>
            <a:ext cx="1014934" cy="61484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049;p53">
            <a:extLst>
              <a:ext uri="{FF2B5EF4-FFF2-40B4-BE49-F238E27FC236}">
                <a16:creationId xmlns:a16="http://schemas.microsoft.com/office/drawing/2014/main" id="{5F4A008E-CFF5-4068-B6BA-3510FFF89D90}"/>
              </a:ext>
            </a:extLst>
          </p:cNvPr>
          <p:cNvSpPr/>
          <p:nvPr/>
        </p:nvSpPr>
        <p:spPr>
          <a:xfrm flipH="1">
            <a:off x="3180347" y="1515830"/>
            <a:ext cx="845877" cy="633854"/>
          </a:xfrm>
          <a:custGeom>
            <a:avLst/>
            <a:gdLst/>
            <a:ahLst/>
            <a:cxnLst/>
            <a:rect l="l" t="t" r="r" b="b"/>
            <a:pathLst>
              <a:path w="58076" h="43519" extrusionOk="0">
                <a:moveTo>
                  <a:pt x="6372" y="1"/>
                </a:moveTo>
                <a:cubicBezTo>
                  <a:pt x="4504" y="1"/>
                  <a:pt x="3170" y="368"/>
                  <a:pt x="2703" y="1135"/>
                </a:cubicBezTo>
                <a:cubicBezTo>
                  <a:pt x="2703" y="1135"/>
                  <a:pt x="2536" y="1602"/>
                  <a:pt x="2503" y="1635"/>
                </a:cubicBezTo>
                <a:cubicBezTo>
                  <a:pt x="2336" y="2002"/>
                  <a:pt x="2236" y="2803"/>
                  <a:pt x="1168" y="3203"/>
                </a:cubicBezTo>
                <a:cubicBezTo>
                  <a:pt x="401" y="3503"/>
                  <a:pt x="1" y="5104"/>
                  <a:pt x="67" y="5938"/>
                </a:cubicBezTo>
                <a:cubicBezTo>
                  <a:pt x="201" y="6305"/>
                  <a:pt x="1068" y="6605"/>
                  <a:pt x="1669" y="6639"/>
                </a:cubicBezTo>
                <a:cubicBezTo>
                  <a:pt x="2069" y="6672"/>
                  <a:pt x="2569" y="6672"/>
                  <a:pt x="2936" y="6672"/>
                </a:cubicBezTo>
                <a:cubicBezTo>
                  <a:pt x="3403" y="6672"/>
                  <a:pt x="4037" y="6672"/>
                  <a:pt x="4504" y="6639"/>
                </a:cubicBezTo>
                <a:cubicBezTo>
                  <a:pt x="4571" y="6639"/>
                  <a:pt x="4604" y="6639"/>
                  <a:pt x="4671" y="6605"/>
                </a:cubicBezTo>
                <a:cubicBezTo>
                  <a:pt x="4671" y="7373"/>
                  <a:pt x="4737" y="8840"/>
                  <a:pt x="4771" y="10275"/>
                </a:cubicBezTo>
                <a:lnTo>
                  <a:pt x="4771" y="10475"/>
                </a:lnTo>
                <a:cubicBezTo>
                  <a:pt x="4838" y="11442"/>
                  <a:pt x="4871" y="12476"/>
                  <a:pt x="4938" y="13510"/>
                </a:cubicBezTo>
                <a:lnTo>
                  <a:pt x="4938" y="13711"/>
                </a:lnTo>
                <a:cubicBezTo>
                  <a:pt x="5038" y="14845"/>
                  <a:pt x="5104" y="16012"/>
                  <a:pt x="5238" y="17146"/>
                </a:cubicBezTo>
                <a:cubicBezTo>
                  <a:pt x="5238" y="17213"/>
                  <a:pt x="5238" y="17280"/>
                  <a:pt x="5271" y="17346"/>
                </a:cubicBezTo>
                <a:cubicBezTo>
                  <a:pt x="5438" y="18714"/>
                  <a:pt x="5605" y="20015"/>
                  <a:pt x="5872" y="21082"/>
                </a:cubicBezTo>
                <a:cubicBezTo>
                  <a:pt x="5872" y="21149"/>
                  <a:pt x="5905" y="21216"/>
                  <a:pt x="5905" y="21249"/>
                </a:cubicBezTo>
                <a:cubicBezTo>
                  <a:pt x="6005" y="21650"/>
                  <a:pt x="6105" y="22016"/>
                  <a:pt x="6205" y="22350"/>
                </a:cubicBezTo>
                <a:cubicBezTo>
                  <a:pt x="6505" y="23251"/>
                  <a:pt x="6872" y="24285"/>
                  <a:pt x="7273" y="25352"/>
                </a:cubicBezTo>
                <a:cubicBezTo>
                  <a:pt x="7339" y="25419"/>
                  <a:pt x="7339" y="25486"/>
                  <a:pt x="7373" y="25552"/>
                </a:cubicBezTo>
                <a:cubicBezTo>
                  <a:pt x="7740" y="26553"/>
                  <a:pt x="8207" y="27587"/>
                  <a:pt x="8740" y="28655"/>
                </a:cubicBezTo>
                <a:cubicBezTo>
                  <a:pt x="8774" y="28721"/>
                  <a:pt x="8840" y="28755"/>
                  <a:pt x="8840" y="28855"/>
                </a:cubicBezTo>
                <a:cubicBezTo>
                  <a:pt x="9241" y="29689"/>
                  <a:pt x="9708" y="30489"/>
                  <a:pt x="10208" y="31256"/>
                </a:cubicBezTo>
                <a:lnTo>
                  <a:pt x="10175" y="31256"/>
                </a:lnTo>
                <a:cubicBezTo>
                  <a:pt x="10175" y="31256"/>
                  <a:pt x="9674" y="32224"/>
                  <a:pt x="9041" y="33425"/>
                </a:cubicBezTo>
                <a:cubicBezTo>
                  <a:pt x="8040" y="35426"/>
                  <a:pt x="6706" y="38228"/>
                  <a:pt x="6772" y="38828"/>
                </a:cubicBezTo>
                <a:cubicBezTo>
                  <a:pt x="6864" y="39448"/>
                  <a:pt x="7587" y="39736"/>
                  <a:pt x="8616" y="39736"/>
                </a:cubicBezTo>
                <a:cubicBezTo>
                  <a:pt x="9083" y="39736"/>
                  <a:pt x="9613" y="39677"/>
                  <a:pt x="10175" y="39562"/>
                </a:cubicBezTo>
                <a:cubicBezTo>
                  <a:pt x="10942" y="39396"/>
                  <a:pt x="12109" y="38828"/>
                  <a:pt x="13110" y="38061"/>
                </a:cubicBezTo>
                <a:cubicBezTo>
                  <a:pt x="13877" y="37528"/>
                  <a:pt x="14544" y="36927"/>
                  <a:pt x="14945" y="36360"/>
                </a:cubicBezTo>
                <a:cubicBezTo>
                  <a:pt x="15011" y="36360"/>
                  <a:pt x="15011" y="36393"/>
                  <a:pt x="15045" y="36393"/>
                </a:cubicBezTo>
                <a:cubicBezTo>
                  <a:pt x="15345" y="37828"/>
                  <a:pt x="15879" y="39662"/>
                  <a:pt x="17046" y="40930"/>
                </a:cubicBezTo>
                <a:cubicBezTo>
                  <a:pt x="18585" y="42704"/>
                  <a:pt x="20246" y="43519"/>
                  <a:pt x="21249" y="43519"/>
                </a:cubicBezTo>
                <a:cubicBezTo>
                  <a:pt x="21528" y="43519"/>
                  <a:pt x="21756" y="43455"/>
                  <a:pt x="21916" y="43332"/>
                </a:cubicBezTo>
                <a:cubicBezTo>
                  <a:pt x="22016" y="43232"/>
                  <a:pt x="22083" y="43165"/>
                  <a:pt x="22117" y="43065"/>
                </a:cubicBezTo>
                <a:cubicBezTo>
                  <a:pt x="22283" y="42598"/>
                  <a:pt x="22684" y="40897"/>
                  <a:pt x="22750" y="38995"/>
                </a:cubicBezTo>
                <a:cubicBezTo>
                  <a:pt x="23084" y="39029"/>
                  <a:pt x="23451" y="39095"/>
                  <a:pt x="23784" y="39162"/>
                </a:cubicBezTo>
                <a:cubicBezTo>
                  <a:pt x="23918" y="39162"/>
                  <a:pt x="24051" y="39195"/>
                  <a:pt x="24118" y="39195"/>
                </a:cubicBezTo>
                <a:cubicBezTo>
                  <a:pt x="25019" y="39329"/>
                  <a:pt x="25886" y="39396"/>
                  <a:pt x="26787" y="39429"/>
                </a:cubicBezTo>
                <a:lnTo>
                  <a:pt x="27087" y="39429"/>
                </a:lnTo>
                <a:cubicBezTo>
                  <a:pt x="27554" y="39462"/>
                  <a:pt x="28021" y="39479"/>
                  <a:pt x="28492" y="39479"/>
                </a:cubicBezTo>
                <a:cubicBezTo>
                  <a:pt x="28963" y="39479"/>
                  <a:pt x="29438" y="39462"/>
                  <a:pt x="29922" y="39429"/>
                </a:cubicBezTo>
                <a:lnTo>
                  <a:pt x="30122" y="39429"/>
                </a:lnTo>
                <a:cubicBezTo>
                  <a:pt x="30389" y="39429"/>
                  <a:pt x="30689" y="39396"/>
                  <a:pt x="30956" y="39396"/>
                </a:cubicBezTo>
                <a:cubicBezTo>
                  <a:pt x="30556" y="40196"/>
                  <a:pt x="30056" y="41230"/>
                  <a:pt x="30122" y="41697"/>
                </a:cubicBezTo>
                <a:cubicBezTo>
                  <a:pt x="30189" y="42098"/>
                  <a:pt x="30523" y="42298"/>
                  <a:pt x="30998" y="42298"/>
                </a:cubicBezTo>
                <a:cubicBezTo>
                  <a:pt x="31473" y="42298"/>
                  <a:pt x="32090" y="42098"/>
                  <a:pt x="32724" y="41697"/>
                </a:cubicBezTo>
                <a:cubicBezTo>
                  <a:pt x="33458" y="41230"/>
                  <a:pt x="34459" y="40096"/>
                  <a:pt x="35126" y="39095"/>
                </a:cubicBezTo>
                <a:cubicBezTo>
                  <a:pt x="35626" y="39729"/>
                  <a:pt x="36193" y="40330"/>
                  <a:pt x="36760" y="40663"/>
                </a:cubicBezTo>
                <a:cubicBezTo>
                  <a:pt x="38309" y="41559"/>
                  <a:pt x="40491" y="42402"/>
                  <a:pt x="41750" y="42402"/>
                </a:cubicBezTo>
                <a:cubicBezTo>
                  <a:pt x="42226" y="42402"/>
                  <a:pt x="42570" y="42281"/>
                  <a:pt x="42698" y="41997"/>
                </a:cubicBezTo>
                <a:cubicBezTo>
                  <a:pt x="42731" y="41897"/>
                  <a:pt x="42765" y="41731"/>
                  <a:pt x="42798" y="41564"/>
                </a:cubicBezTo>
                <a:cubicBezTo>
                  <a:pt x="42965" y="40596"/>
                  <a:pt x="42898" y="38695"/>
                  <a:pt x="42464" y="36860"/>
                </a:cubicBezTo>
                <a:cubicBezTo>
                  <a:pt x="43298" y="36527"/>
                  <a:pt x="44066" y="36227"/>
                  <a:pt x="44799" y="35860"/>
                </a:cubicBezTo>
                <a:cubicBezTo>
                  <a:pt x="44799" y="35860"/>
                  <a:pt x="44766" y="35860"/>
                  <a:pt x="44766" y="35826"/>
                </a:cubicBezTo>
                <a:cubicBezTo>
                  <a:pt x="44866" y="35760"/>
                  <a:pt x="44899" y="35726"/>
                  <a:pt x="44966" y="35726"/>
                </a:cubicBezTo>
                <a:cubicBezTo>
                  <a:pt x="45733" y="35359"/>
                  <a:pt x="46434" y="34992"/>
                  <a:pt x="47101" y="34592"/>
                </a:cubicBezTo>
                <a:cubicBezTo>
                  <a:pt x="47201" y="34559"/>
                  <a:pt x="47234" y="34525"/>
                  <a:pt x="47301" y="34492"/>
                </a:cubicBezTo>
                <a:cubicBezTo>
                  <a:pt x="48802" y="33591"/>
                  <a:pt x="50036" y="32657"/>
                  <a:pt x="51071" y="31590"/>
                </a:cubicBezTo>
                <a:cubicBezTo>
                  <a:pt x="51271" y="31423"/>
                  <a:pt x="51404" y="31356"/>
                  <a:pt x="51437" y="31323"/>
                </a:cubicBezTo>
                <a:cubicBezTo>
                  <a:pt x="51804" y="30923"/>
                  <a:pt x="52138" y="30556"/>
                  <a:pt x="52472" y="30189"/>
                </a:cubicBezTo>
                <a:cubicBezTo>
                  <a:pt x="53606" y="28888"/>
                  <a:pt x="54473" y="27520"/>
                  <a:pt x="55307" y="26086"/>
                </a:cubicBezTo>
                <a:cubicBezTo>
                  <a:pt x="58076" y="21449"/>
                  <a:pt x="57408" y="20649"/>
                  <a:pt x="56708" y="20649"/>
                </a:cubicBezTo>
                <a:cubicBezTo>
                  <a:pt x="55991" y="20649"/>
                  <a:pt x="54765" y="25962"/>
                  <a:pt x="47811" y="25962"/>
                </a:cubicBezTo>
                <a:cubicBezTo>
                  <a:pt x="47644" y="25962"/>
                  <a:pt x="47474" y="25959"/>
                  <a:pt x="47301" y="25953"/>
                </a:cubicBezTo>
                <a:cubicBezTo>
                  <a:pt x="39929" y="25652"/>
                  <a:pt x="39729" y="16646"/>
                  <a:pt x="31924" y="16646"/>
                </a:cubicBezTo>
                <a:cubicBezTo>
                  <a:pt x="31557" y="16646"/>
                  <a:pt x="31223" y="16646"/>
                  <a:pt x="30889" y="16679"/>
                </a:cubicBezTo>
                <a:cubicBezTo>
                  <a:pt x="22950" y="17180"/>
                  <a:pt x="20549" y="23518"/>
                  <a:pt x="14578" y="24285"/>
                </a:cubicBezTo>
                <a:cubicBezTo>
                  <a:pt x="14278" y="24218"/>
                  <a:pt x="14011" y="24185"/>
                  <a:pt x="13711" y="24118"/>
                </a:cubicBezTo>
                <a:lnTo>
                  <a:pt x="13711" y="24118"/>
                </a:lnTo>
                <a:cubicBezTo>
                  <a:pt x="13711" y="24118"/>
                  <a:pt x="13711" y="24118"/>
                  <a:pt x="13711" y="24118"/>
                </a:cubicBezTo>
                <a:cubicBezTo>
                  <a:pt x="11042" y="19815"/>
                  <a:pt x="11242" y="13711"/>
                  <a:pt x="11442" y="8807"/>
                </a:cubicBezTo>
                <a:cubicBezTo>
                  <a:pt x="11609" y="4671"/>
                  <a:pt x="11776" y="1368"/>
                  <a:pt x="10241" y="701"/>
                </a:cubicBezTo>
                <a:cubicBezTo>
                  <a:pt x="9541" y="368"/>
                  <a:pt x="8540" y="167"/>
                  <a:pt x="8073" y="134"/>
                </a:cubicBezTo>
                <a:cubicBezTo>
                  <a:pt x="8073" y="134"/>
                  <a:pt x="7273" y="1"/>
                  <a:pt x="6372" y="1"/>
                </a:cubicBezTo>
                <a:close/>
              </a:path>
            </a:pathLst>
          </a:custGeom>
          <a:solidFill>
            <a:srgbClr val="FA8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004891A-E771-498A-8BF3-E866D4AE36DA}"/>
              </a:ext>
            </a:extLst>
          </p:cNvPr>
          <p:cNvSpPr/>
          <p:nvPr/>
        </p:nvSpPr>
        <p:spPr>
          <a:xfrm>
            <a:off x="2871622" y="159542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5DEFA93E-BEA9-4142-BC28-325DA44B4E0E}"/>
              </a:ext>
            </a:extLst>
          </p:cNvPr>
          <p:cNvSpPr/>
          <p:nvPr/>
        </p:nvSpPr>
        <p:spPr>
          <a:xfrm>
            <a:off x="5199769" y="196844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24" name="Retângulo 123">
            <a:extLst>
              <a:ext uri="{FF2B5EF4-FFF2-40B4-BE49-F238E27FC236}">
                <a16:creationId xmlns:a16="http://schemas.microsoft.com/office/drawing/2014/main" id="{D24A61A0-9838-4B01-9738-4CEF4FD59127}"/>
              </a:ext>
            </a:extLst>
          </p:cNvPr>
          <p:cNvSpPr/>
          <p:nvPr/>
        </p:nvSpPr>
        <p:spPr>
          <a:xfrm>
            <a:off x="7266233" y="1890358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25" name="Retângulo 124">
            <a:extLst>
              <a:ext uri="{FF2B5EF4-FFF2-40B4-BE49-F238E27FC236}">
                <a16:creationId xmlns:a16="http://schemas.microsoft.com/office/drawing/2014/main" id="{ACB2FE63-D05E-4671-9EF7-0F65C7AE7BC3}"/>
              </a:ext>
            </a:extLst>
          </p:cNvPr>
          <p:cNvSpPr/>
          <p:nvPr/>
        </p:nvSpPr>
        <p:spPr>
          <a:xfrm>
            <a:off x="4355217" y="290672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26" name="Retângulo 125">
            <a:extLst>
              <a:ext uri="{FF2B5EF4-FFF2-40B4-BE49-F238E27FC236}">
                <a16:creationId xmlns:a16="http://schemas.microsoft.com/office/drawing/2014/main" id="{5967BEC3-03D2-4806-A8CF-BC6E52405DBF}"/>
              </a:ext>
            </a:extLst>
          </p:cNvPr>
          <p:cNvSpPr/>
          <p:nvPr/>
        </p:nvSpPr>
        <p:spPr>
          <a:xfrm>
            <a:off x="6627034" y="2809661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27" name="Retângulo 126">
            <a:extLst>
              <a:ext uri="{FF2B5EF4-FFF2-40B4-BE49-F238E27FC236}">
                <a16:creationId xmlns:a16="http://schemas.microsoft.com/office/drawing/2014/main" id="{389D745F-7B65-46E4-9F66-5B040D8722B8}"/>
              </a:ext>
            </a:extLst>
          </p:cNvPr>
          <p:cNvSpPr/>
          <p:nvPr/>
        </p:nvSpPr>
        <p:spPr>
          <a:xfrm>
            <a:off x="5269544" y="405434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C6B2374-68BB-4F95-B9DB-ECC558154985}"/>
              </a:ext>
            </a:extLst>
          </p:cNvPr>
          <p:cNvSpPr txBox="1"/>
          <p:nvPr/>
        </p:nvSpPr>
        <p:spPr>
          <a:xfrm>
            <a:off x="265527" y="98678"/>
            <a:ext cx="2315895" cy="34051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Situações de Contagem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3E6AE19-0DB6-4C3C-A399-EF31423F21B9}"/>
              </a:ext>
            </a:extLst>
          </p:cNvPr>
          <p:cNvSpPr txBox="1"/>
          <p:nvPr/>
        </p:nvSpPr>
        <p:spPr>
          <a:xfrm>
            <a:off x="265527" y="98678"/>
            <a:ext cx="2315895" cy="44267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Noções de Quantidade/Situações de Contagem</a:t>
            </a:r>
          </a:p>
        </p:txBody>
      </p:sp>
    </p:spTree>
    <p:extLst>
      <p:ext uri="{BB962C8B-B14F-4D97-AF65-F5344CB8AC3E}">
        <p14:creationId xmlns:p14="http://schemas.microsoft.com/office/powerpoint/2010/main" val="241982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123" grpId="0"/>
      <p:bldP spid="124" grpId="0"/>
      <p:bldP spid="125" grpId="0"/>
      <p:bldP spid="126" grpId="0"/>
      <p:bldP spid="1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7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29540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QUANTOS  </a:t>
            </a:r>
            <a:r>
              <a:rPr lang="en" dirty="0">
                <a:solidFill>
                  <a:schemeClr val="dk2"/>
                </a:solidFill>
              </a:rPr>
              <a:t>DINOS 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51" name="Google Shape;1551;p75"/>
          <p:cNvGrpSpPr/>
          <p:nvPr/>
        </p:nvGrpSpPr>
        <p:grpSpPr>
          <a:xfrm>
            <a:off x="3321572" y="1615219"/>
            <a:ext cx="1406235" cy="1006125"/>
            <a:chOff x="2080100" y="1580775"/>
            <a:chExt cx="1310075" cy="937325"/>
          </a:xfrm>
        </p:grpSpPr>
        <p:sp>
          <p:nvSpPr>
            <p:cNvPr id="1552" name="Google Shape;1552;p75"/>
            <p:cNvSpPr/>
            <p:nvPr/>
          </p:nvSpPr>
          <p:spPr>
            <a:xfrm>
              <a:off x="3254125" y="1641650"/>
              <a:ext cx="120850" cy="71450"/>
            </a:xfrm>
            <a:custGeom>
              <a:avLst/>
              <a:gdLst/>
              <a:ahLst/>
              <a:cxnLst/>
              <a:rect l="l" t="t" r="r" b="b"/>
              <a:pathLst>
                <a:path w="4834" h="2858" extrusionOk="0">
                  <a:moveTo>
                    <a:pt x="3800" y="1"/>
                  </a:moveTo>
                  <a:cubicBezTo>
                    <a:pt x="2888" y="244"/>
                    <a:pt x="1976" y="426"/>
                    <a:pt x="1064" y="669"/>
                  </a:cubicBezTo>
                  <a:cubicBezTo>
                    <a:pt x="639" y="730"/>
                    <a:pt x="183" y="912"/>
                    <a:pt x="61" y="1308"/>
                  </a:cubicBezTo>
                  <a:cubicBezTo>
                    <a:pt x="1" y="1672"/>
                    <a:pt x="274" y="2037"/>
                    <a:pt x="578" y="2219"/>
                  </a:cubicBezTo>
                  <a:cubicBezTo>
                    <a:pt x="1095" y="2584"/>
                    <a:pt x="1794" y="2858"/>
                    <a:pt x="2432" y="2858"/>
                  </a:cubicBezTo>
                  <a:cubicBezTo>
                    <a:pt x="2645" y="2858"/>
                    <a:pt x="3891" y="2554"/>
                    <a:pt x="3891" y="2402"/>
                  </a:cubicBezTo>
                  <a:cubicBezTo>
                    <a:pt x="3952" y="1581"/>
                    <a:pt x="4833" y="548"/>
                    <a:pt x="4833" y="548"/>
                  </a:cubicBezTo>
                  <a:lnTo>
                    <a:pt x="3800" y="1"/>
                  </a:ln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5"/>
            <p:cNvSpPr/>
            <p:nvPr/>
          </p:nvSpPr>
          <p:spPr>
            <a:xfrm>
              <a:off x="2495000" y="2119550"/>
              <a:ext cx="169475" cy="364225"/>
            </a:xfrm>
            <a:custGeom>
              <a:avLst/>
              <a:gdLst/>
              <a:ahLst/>
              <a:cxnLst/>
              <a:rect l="l" t="t" r="r" b="b"/>
              <a:pathLst>
                <a:path w="6779" h="14569" extrusionOk="0">
                  <a:moveTo>
                    <a:pt x="3107" y="1"/>
                  </a:moveTo>
                  <a:cubicBezTo>
                    <a:pt x="2700" y="1"/>
                    <a:pt x="2284" y="16"/>
                    <a:pt x="1915" y="125"/>
                  </a:cubicBezTo>
                  <a:cubicBezTo>
                    <a:pt x="1946" y="3651"/>
                    <a:pt x="0" y="7146"/>
                    <a:pt x="1186" y="10459"/>
                  </a:cubicBezTo>
                  <a:cubicBezTo>
                    <a:pt x="1642" y="11827"/>
                    <a:pt x="2310" y="13195"/>
                    <a:pt x="3070" y="14411"/>
                  </a:cubicBezTo>
                  <a:cubicBezTo>
                    <a:pt x="3536" y="14514"/>
                    <a:pt x="4012" y="14569"/>
                    <a:pt x="4492" y="14569"/>
                  </a:cubicBezTo>
                  <a:cubicBezTo>
                    <a:pt x="4857" y="14569"/>
                    <a:pt x="5225" y="14537"/>
                    <a:pt x="5593" y="14472"/>
                  </a:cubicBezTo>
                  <a:cubicBezTo>
                    <a:pt x="5350" y="13985"/>
                    <a:pt x="5350" y="13925"/>
                    <a:pt x="5137" y="13469"/>
                  </a:cubicBezTo>
                  <a:cubicBezTo>
                    <a:pt x="4651" y="12435"/>
                    <a:pt x="4408" y="11250"/>
                    <a:pt x="4499" y="10125"/>
                  </a:cubicBezTo>
                  <a:cubicBezTo>
                    <a:pt x="4681" y="7420"/>
                    <a:pt x="6475" y="5049"/>
                    <a:pt x="6778" y="2405"/>
                  </a:cubicBezTo>
                  <a:cubicBezTo>
                    <a:pt x="6262" y="1523"/>
                    <a:pt x="5654" y="1310"/>
                    <a:pt x="4985" y="642"/>
                  </a:cubicBezTo>
                  <a:cubicBezTo>
                    <a:pt x="4803" y="459"/>
                    <a:pt x="4590" y="277"/>
                    <a:pt x="4347" y="155"/>
                  </a:cubicBezTo>
                  <a:cubicBezTo>
                    <a:pt x="4104" y="34"/>
                    <a:pt x="3830" y="3"/>
                    <a:pt x="3587" y="3"/>
                  </a:cubicBezTo>
                  <a:cubicBezTo>
                    <a:pt x="3431" y="3"/>
                    <a:pt x="3269" y="1"/>
                    <a:pt x="310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5"/>
            <p:cNvSpPr/>
            <p:nvPr/>
          </p:nvSpPr>
          <p:spPr>
            <a:xfrm>
              <a:off x="2535275" y="2118625"/>
              <a:ext cx="128450" cy="115000"/>
            </a:xfrm>
            <a:custGeom>
              <a:avLst/>
              <a:gdLst/>
              <a:ahLst/>
              <a:cxnLst/>
              <a:rect l="l" t="t" r="r" b="b"/>
              <a:pathLst>
                <a:path w="5138" h="4600" extrusionOk="0">
                  <a:moveTo>
                    <a:pt x="1300" y="0"/>
                  </a:moveTo>
                  <a:cubicBezTo>
                    <a:pt x="957" y="0"/>
                    <a:pt x="614" y="22"/>
                    <a:pt x="304" y="132"/>
                  </a:cubicBezTo>
                  <a:cubicBezTo>
                    <a:pt x="304" y="1074"/>
                    <a:pt x="183" y="2016"/>
                    <a:pt x="0" y="2958"/>
                  </a:cubicBezTo>
                  <a:cubicBezTo>
                    <a:pt x="851" y="3414"/>
                    <a:pt x="1733" y="3809"/>
                    <a:pt x="2645" y="4113"/>
                  </a:cubicBezTo>
                  <a:cubicBezTo>
                    <a:pt x="3283" y="4326"/>
                    <a:pt x="3982" y="4478"/>
                    <a:pt x="4620" y="4600"/>
                  </a:cubicBezTo>
                  <a:cubicBezTo>
                    <a:pt x="4894" y="3870"/>
                    <a:pt x="5076" y="3171"/>
                    <a:pt x="5137" y="2442"/>
                  </a:cubicBezTo>
                  <a:cubicBezTo>
                    <a:pt x="4651" y="1560"/>
                    <a:pt x="4043" y="1347"/>
                    <a:pt x="3374" y="648"/>
                  </a:cubicBezTo>
                  <a:cubicBezTo>
                    <a:pt x="3192" y="466"/>
                    <a:pt x="2949" y="284"/>
                    <a:pt x="2736" y="162"/>
                  </a:cubicBezTo>
                  <a:cubicBezTo>
                    <a:pt x="2493" y="40"/>
                    <a:pt x="2219" y="40"/>
                    <a:pt x="1976" y="10"/>
                  </a:cubicBezTo>
                  <a:cubicBezTo>
                    <a:pt x="1757" y="10"/>
                    <a:pt x="1529" y="0"/>
                    <a:pt x="1300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5"/>
            <p:cNvSpPr/>
            <p:nvPr/>
          </p:nvSpPr>
          <p:spPr>
            <a:xfrm>
              <a:off x="3003350" y="2001100"/>
              <a:ext cx="167750" cy="213525"/>
            </a:xfrm>
            <a:custGeom>
              <a:avLst/>
              <a:gdLst/>
              <a:ahLst/>
              <a:cxnLst/>
              <a:rect l="l" t="t" r="r" b="b"/>
              <a:pathLst>
                <a:path w="6710" h="8541" extrusionOk="0">
                  <a:moveTo>
                    <a:pt x="3336" y="1"/>
                  </a:moveTo>
                  <a:cubicBezTo>
                    <a:pt x="3090" y="1"/>
                    <a:pt x="2829" y="29"/>
                    <a:pt x="2554" y="60"/>
                  </a:cubicBezTo>
                  <a:cubicBezTo>
                    <a:pt x="1825" y="182"/>
                    <a:pt x="1095" y="486"/>
                    <a:pt x="457" y="851"/>
                  </a:cubicBezTo>
                  <a:cubicBezTo>
                    <a:pt x="791" y="1854"/>
                    <a:pt x="578" y="2948"/>
                    <a:pt x="457" y="4012"/>
                  </a:cubicBezTo>
                  <a:cubicBezTo>
                    <a:pt x="335" y="5045"/>
                    <a:pt x="1" y="6444"/>
                    <a:pt x="943" y="6899"/>
                  </a:cubicBezTo>
                  <a:cubicBezTo>
                    <a:pt x="2615" y="7720"/>
                    <a:pt x="4408" y="8237"/>
                    <a:pt x="6232" y="8541"/>
                  </a:cubicBezTo>
                  <a:cubicBezTo>
                    <a:pt x="6354" y="8298"/>
                    <a:pt x="6506" y="8085"/>
                    <a:pt x="6597" y="7872"/>
                  </a:cubicBezTo>
                  <a:cubicBezTo>
                    <a:pt x="6709" y="7760"/>
                    <a:pt x="6588" y="7595"/>
                    <a:pt x="6569" y="7595"/>
                  </a:cubicBezTo>
                  <a:cubicBezTo>
                    <a:pt x="6567" y="7595"/>
                    <a:pt x="6566" y="7596"/>
                    <a:pt x="6566" y="7599"/>
                  </a:cubicBezTo>
                  <a:cubicBezTo>
                    <a:pt x="5624" y="7173"/>
                    <a:pt x="4773" y="6869"/>
                    <a:pt x="3983" y="6200"/>
                  </a:cubicBezTo>
                  <a:cubicBezTo>
                    <a:pt x="4165" y="4285"/>
                    <a:pt x="4378" y="2340"/>
                    <a:pt x="4560" y="456"/>
                  </a:cubicBezTo>
                  <a:cubicBezTo>
                    <a:pt x="4204" y="99"/>
                    <a:pt x="3795" y="1"/>
                    <a:pt x="3336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5"/>
            <p:cNvSpPr/>
            <p:nvPr/>
          </p:nvSpPr>
          <p:spPr>
            <a:xfrm>
              <a:off x="2080100" y="1580775"/>
              <a:ext cx="1310075" cy="633500"/>
            </a:xfrm>
            <a:custGeom>
              <a:avLst/>
              <a:gdLst/>
              <a:ahLst/>
              <a:cxnLst/>
              <a:rect l="l" t="t" r="r" b="b"/>
              <a:pathLst>
                <a:path w="52403" h="25340" extrusionOk="0">
                  <a:moveTo>
                    <a:pt x="45245" y="1"/>
                  </a:moveTo>
                  <a:cubicBezTo>
                    <a:pt x="44704" y="1"/>
                    <a:pt x="44177" y="28"/>
                    <a:pt x="43679" y="95"/>
                  </a:cubicBezTo>
                  <a:cubicBezTo>
                    <a:pt x="41916" y="369"/>
                    <a:pt x="41186" y="2375"/>
                    <a:pt x="40882" y="3895"/>
                  </a:cubicBezTo>
                  <a:cubicBezTo>
                    <a:pt x="40578" y="5323"/>
                    <a:pt x="40396" y="6904"/>
                    <a:pt x="39423" y="7998"/>
                  </a:cubicBezTo>
                  <a:cubicBezTo>
                    <a:pt x="38490" y="9036"/>
                    <a:pt x="37301" y="9370"/>
                    <a:pt x="36036" y="9370"/>
                  </a:cubicBezTo>
                  <a:cubicBezTo>
                    <a:pt x="34375" y="9370"/>
                    <a:pt x="32583" y="8795"/>
                    <a:pt x="31065" y="8484"/>
                  </a:cubicBezTo>
                  <a:cubicBezTo>
                    <a:pt x="28846" y="8028"/>
                    <a:pt x="26566" y="7572"/>
                    <a:pt x="24286" y="7572"/>
                  </a:cubicBezTo>
                  <a:cubicBezTo>
                    <a:pt x="24222" y="7572"/>
                    <a:pt x="24157" y="7571"/>
                    <a:pt x="24093" y="7571"/>
                  </a:cubicBezTo>
                  <a:cubicBezTo>
                    <a:pt x="21270" y="7571"/>
                    <a:pt x="18466" y="8231"/>
                    <a:pt x="16475" y="10430"/>
                  </a:cubicBezTo>
                  <a:cubicBezTo>
                    <a:pt x="14894" y="12223"/>
                    <a:pt x="13283" y="13956"/>
                    <a:pt x="11733" y="15749"/>
                  </a:cubicBezTo>
                  <a:cubicBezTo>
                    <a:pt x="10943" y="16661"/>
                    <a:pt x="10092" y="17573"/>
                    <a:pt x="8997" y="18089"/>
                  </a:cubicBezTo>
                  <a:cubicBezTo>
                    <a:pt x="8415" y="18380"/>
                    <a:pt x="7759" y="18529"/>
                    <a:pt x="7107" y="18529"/>
                  </a:cubicBezTo>
                  <a:cubicBezTo>
                    <a:pt x="6191" y="18529"/>
                    <a:pt x="5282" y="18237"/>
                    <a:pt x="4590" y="17633"/>
                  </a:cubicBezTo>
                  <a:cubicBezTo>
                    <a:pt x="3374" y="16661"/>
                    <a:pt x="2949" y="14746"/>
                    <a:pt x="3708" y="13378"/>
                  </a:cubicBezTo>
                  <a:cubicBezTo>
                    <a:pt x="4520" y="11962"/>
                    <a:pt x="6373" y="11262"/>
                    <a:pt x="8194" y="11262"/>
                  </a:cubicBezTo>
                  <a:cubicBezTo>
                    <a:pt x="9578" y="11262"/>
                    <a:pt x="10945" y="11666"/>
                    <a:pt x="11824" y="12466"/>
                  </a:cubicBezTo>
                  <a:cubicBezTo>
                    <a:pt x="11551" y="10886"/>
                    <a:pt x="9332" y="9427"/>
                    <a:pt x="7873" y="9244"/>
                  </a:cubicBezTo>
                  <a:cubicBezTo>
                    <a:pt x="7667" y="9219"/>
                    <a:pt x="7459" y="9208"/>
                    <a:pt x="7252" y="9208"/>
                  </a:cubicBezTo>
                  <a:cubicBezTo>
                    <a:pt x="5929" y="9208"/>
                    <a:pt x="4595" y="9690"/>
                    <a:pt x="3465" y="10399"/>
                  </a:cubicBezTo>
                  <a:cubicBezTo>
                    <a:pt x="1064" y="11828"/>
                    <a:pt x="0" y="13834"/>
                    <a:pt x="608" y="16570"/>
                  </a:cubicBezTo>
                  <a:cubicBezTo>
                    <a:pt x="1094" y="18910"/>
                    <a:pt x="2553" y="21038"/>
                    <a:pt x="4529" y="22345"/>
                  </a:cubicBezTo>
                  <a:cubicBezTo>
                    <a:pt x="6387" y="23651"/>
                    <a:pt x="8669" y="24272"/>
                    <a:pt x="10962" y="24272"/>
                  </a:cubicBezTo>
                  <a:cubicBezTo>
                    <a:pt x="12084" y="24272"/>
                    <a:pt x="13208" y="24124"/>
                    <a:pt x="14286" y="23834"/>
                  </a:cubicBezTo>
                  <a:cubicBezTo>
                    <a:pt x="15320" y="23561"/>
                    <a:pt x="16231" y="22922"/>
                    <a:pt x="17204" y="22618"/>
                  </a:cubicBezTo>
                  <a:cubicBezTo>
                    <a:pt x="17378" y="22571"/>
                    <a:pt x="17522" y="22549"/>
                    <a:pt x="17645" y="22549"/>
                  </a:cubicBezTo>
                  <a:cubicBezTo>
                    <a:pt x="18231" y="22549"/>
                    <a:pt x="18344" y="23044"/>
                    <a:pt x="18998" y="23621"/>
                  </a:cubicBezTo>
                  <a:cubicBezTo>
                    <a:pt x="20274" y="24685"/>
                    <a:pt x="22007" y="25202"/>
                    <a:pt x="23678" y="25323"/>
                  </a:cubicBezTo>
                  <a:cubicBezTo>
                    <a:pt x="23876" y="25334"/>
                    <a:pt x="24073" y="25339"/>
                    <a:pt x="24269" y="25339"/>
                  </a:cubicBezTo>
                  <a:cubicBezTo>
                    <a:pt x="26342" y="25339"/>
                    <a:pt x="28367" y="24777"/>
                    <a:pt x="30365" y="24138"/>
                  </a:cubicBezTo>
                  <a:cubicBezTo>
                    <a:pt x="34074" y="23013"/>
                    <a:pt x="37904" y="21706"/>
                    <a:pt x="40730" y="19001"/>
                  </a:cubicBezTo>
                  <a:cubicBezTo>
                    <a:pt x="43740" y="16174"/>
                    <a:pt x="45290" y="11919"/>
                    <a:pt x="44864" y="7816"/>
                  </a:cubicBezTo>
                  <a:cubicBezTo>
                    <a:pt x="46840" y="6904"/>
                    <a:pt x="48907" y="6296"/>
                    <a:pt x="50943" y="5597"/>
                  </a:cubicBezTo>
                  <a:cubicBezTo>
                    <a:pt x="51399" y="5475"/>
                    <a:pt x="51794" y="4958"/>
                    <a:pt x="51794" y="4381"/>
                  </a:cubicBezTo>
                  <a:lnTo>
                    <a:pt x="51794" y="4381"/>
                  </a:lnTo>
                  <a:cubicBezTo>
                    <a:pt x="51344" y="4559"/>
                    <a:pt x="50867" y="4639"/>
                    <a:pt x="50386" y="4639"/>
                  </a:cubicBezTo>
                  <a:cubicBezTo>
                    <a:pt x="49634" y="4639"/>
                    <a:pt x="48876" y="4441"/>
                    <a:pt x="48208" y="4107"/>
                  </a:cubicBezTo>
                  <a:cubicBezTo>
                    <a:pt x="49576" y="3925"/>
                    <a:pt x="51126" y="3591"/>
                    <a:pt x="52402" y="3013"/>
                  </a:cubicBezTo>
                  <a:cubicBezTo>
                    <a:pt x="52007" y="2223"/>
                    <a:pt x="51794" y="1463"/>
                    <a:pt x="51339" y="703"/>
                  </a:cubicBezTo>
                  <a:cubicBezTo>
                    <a:pt x="51217" y="551"/>
                    <a:pt x="51065" y="429"/>
                    <a:pt x="50883" y="429"/>
                  </a:cubicBezTo>
                  <a:cubicBezTo>
                    <a:pt x="49226" y="335"/>
                    <a:pt x="47146" y="1"/>
                    <a:pt x="45245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5"/>
            <p:cNvSpPr/>
            <p:nvPr/>
          </p:nvSpPr>
          <p:spPr>
            <a:xfrm>
              <a:off x="2541350" y="1997275"/>
              <a:ext cx="604125" cy="217725"/>
            </a:xfrm>
            <a:custGeom>
              <a:avLst/>
              <a:gdLst/>
              <a:ahLst/>
              <a:cxnLst/>
              <a:rect l="l" t="t" r="r" b="b"/>
              <a:pathLst>
                <a:path w="24165" h="8709" extrusionOk="0">
                  <a:moveTo>
                    <a:pt x="24165" y="1"/>
                  </a:moveTo>
                  <a:cubicBezTo>
                    <a:pt x="17903" y="4864"/>
                    <a:pt x="8694" y="3983"/>
                    <a:pt x="851" y="6141"/>
                  </a:cubicBezTo>
                  <a:cubicBezTo>
                    <a:pt x="548" y="6232"/>
                    <a:pt x="274" y="6384"/>
                    <a:pt x="0" y="6536"/>
                  </a:cubicBezTo>
                  <a:cubicBezTo>
                    <a:pt x="122" y="6688"/>
                    <a:pt x="274" y="6840"/>
                    <a:pt x="456" y="6992"/>
                  </a:cubicBezTo>
                  <a:cubicBezTo>
                    <a:pt x="1763" y="8056"/>
                    <a:pt x="3465" y="8633"/>
                    <a:pt x="5137" y="8694"/>
                  </a:cubicBezTo>
                  <a:cubicBezTo>
                    <a:pt x="5327" y="8704"/>
                    <a:pt x="5517" y="8709"/>
                    <a:pt x="5707" y="8709"/>
                  </a:cubicBezTo>
                  <a:cubicBezTo>
                    <a:pt x="7791" y="8709"/>
                    <a:pt x="9846" y="8121"/>
                    <a:pt x="11824" y="7508"/>
                  </a:cubicBezTo>
                  <a:cubicBezTo>
                    <a:pt x="15563" y="6384"/>
                    <a:pt x="19393" y="5046"/>
                    <a:pt x="22189" y="2402"/>
                  </a:cubicBezTo>
                  <a:cubicBezTo>
                    <a:pt x="22949" y="1672"/>
                    <a:pt x="23618" y="882"/>
                    <a:pt x="24165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5"/>
            <p:cNvSpPr/>
            <p:nvPr/>
          </p:nvSpPr>
          <p:spPr>
            <a:xfrm>
              <a:off x="3343350" y="1607600"/>
              <a:ext cx="9575" cy="10075"/>
            </a:xfrm>
            <a:custGeom>
              <a:avLst/>
              <a:gdLst/>
              <a:ahLst/>
              <a:cxnLst/>
              <a:rect l="l" t="t" r="r" b="b"/>
              <a:pathLst>
                <a:path w="383" h="403" extrusionOk="0">
                  <a:moveTo>
                    <a:pt x="77" y="1"/>
                  </a:moveTo>
                  <a:cubicBezTo>
                    <a:pt x="34" y="1"/>
                    <a:pt x="1" y="33"/>
                    <a:pt x="18" y="86"/>
                  </a:cubicBezTo>
                  <a:cubicBezTo>
                    <a:pt x="109" y="177"/>
                    <a:pt x="140" y="360"/>
                    <a:pt x="261" y="390"/>
                  </a:cubicBezTo>
                  <a:cubicBezTo>
                    <a:pt x="270" y="399"/>
                    <a:pt x="284" y="403"/>
                    <a:pt x="300" y="403"/>
                  </a:cubicBezTo>
                  <a:cubicBezTo>
                    <a:pt x="337" y="403"/>
                    <a:pt x="383" y="381"/>
                    <a:pt x="383" y="360"/>
                  </a:cubicBezTo>
                  <a:cubicBezTo>
                    <a:pt x="383" y="238"/>
                    <a:pt x="261" y="147"/>
                    <a:pt x="170" y="56"/>
                  </a:cubicBezTo>
                  <a:cubicBezTo>
                    <a:pt x="145" y="17"/>
                    <a:pt x="109" y="1"/>
                    <a:pt x="77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5"/>
            <p:cNvSpPr/>
            <p:nvPr/>
          </p:nvSpPr>
          <p:spPr>
            <a:xfrm>
              <a:off x="2976000" y="2017025"/>
              <a:ext cx="122375" cy="237875"/>
            </a:xfrm>
            <a:custGeom>
              <a:avLst/>
              <a:gdLst/>
              <a:ahLst/>
              <a:cxnLst/>
              <a:rect l="l" t="t" r="r" b="b"/>
              <a:pathLst>
                <a:path w="4895" h="9515" extrusionOk="0">
                  <a:moveTo>
                    <a:pt x="2493" y="1"/>
                  </a:moveTo>
                  <a:cubicBezTo>
                    <a:pt x="1976" y="31"/>
                    <a:pt x="1429" y="153"/>
                    <a:pt x="943" y="335"/>
                  </a:cubicBezTo>
                  <a:cubicBezTo>
                    <a:pt x="548" y="487"/>
                    <a:pt x="183" y="913"/>
                    <a:pt x="153" y="1338"/>
                  </a:cubicBezTo>
                  <a:cubicBezTo>
                    <a:pt x="1" y="2676"/>
                    <a:pt x="62" y="4712"/>
                    <a:pt x="92" y="5594"/>
                  </a:cubicBezTo>
                  <a:cubicBezTo>
                    <a:pt x="122" y="5898"/>
                    <a:pt x="244" y="6171"/>
                    <a:pt x="426" y="6384"/>
                  </a:cubicBezTo>
                  <a:cubicBezTo>
                    <a:pt x="1521" y="7600"/>
                    <a:pt x="2797" y="8542"/>
                    <a:pt x="4104" y="9515"/>
                  </a:cubicBezTo>
                  <a:cubicBezTo>
                    <a:pt x="4408" y="9363"/>
                    <a:pt x="4651" y="9089"/>
                    <a:pt x="4894" y="8816"/>
                  </a:cubicBezTo>
                  <a:cubicBezTo>
                    <a:pt x="4195" y="7630"/>
                    <a:pt x="3527" y="6627"/>
                    <a:pt x="2888" y="5442"/>
                  </a:cubicBezTo>
                  <a:cubicBezTo>
                    <a:pt x="3131" y="3770"/>
                    <a:pt x="3435" y="2068"/>
                    <a:pt x="3831" y="396"/>
                  </a:cubicBezTo>
                  <a:cubicBezTo>
                    <a:pt x="3557" y="31"/>
                    <a:pt x="2979" y="1"/>
                    <a:pt x="2493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5"/>
            <p:cNvSpPr/>
            <p:nvPr/>
          </p:nvSpPr>
          <p:spPr>
            <a:xfrm>
              <a:off x="2529200" y="1925850"/>
              <a:ext cx="303200" cy="553525"/>
            </a:xfrm>
            <a:custGeom>
              <a:avLst/>
              <a:gdLst/>
              <a:ahLst/>
              <a:cxnLst/>
              <a:rect l="l" t="t" r="r" b="b"/>
              <a:pathLst>
                <a:path w="12128" h="22141" extrusionOk="0">
                  <a:moveTo>
                    <a:pt x="6110" y="1"/>
                  </a:moveTo>
                  <a:cubicBezTo>
                    <a:pt x="4134" y="304"/>
                    <a:pt x="2249" y="365"/>
                    <a:pt x="912" y="2584"/>
                  </a:cubicBezTo>
                  <a:cubicBezTo>
                    <a:pt x="730" y="2858"/>
                    <a:pt x="578" y="3162"/>
                    <a:pt x="486" y="3496"/>
                  </a:cubicBezTo>
                  <a:cubicBezTo>
                    <a:pt x="0" y="5289"/>
                    <a:pt x="1094" y="6688"/>
                    <a:pt x="2158" y="7873"/>
                  </a:cubicBezTo>
                  <a:cubicBezTo>
                    <a:pt x="3648" y="9514"/>
                    <a:pt x="5046" y="11034"/>
                    <a:pt x="6809" y="12402"/>
                  </a:cubicBezTo>
                  <a:cubicBezTo>
                    <a:pt x="6869" y="12463"/>
                    <a:pt x="6961" y="12584"/>
                    <a:pt x="6961" y="12706"/>
                  </a:cubicBezTo>
                  <a:cubicBezTo>
                    <a:pt x="7173" y="14013"/>
                    <a:pt x="7113" y="15441"/>
                    <a:pt x="7021" y="16809"/>
                  </a:cubicBezTo>
                  <a:cubicBezTo>
                    <a:pt x="7021" y="17204"/>
                    <a:pt x="7052" y="17569"/>
                    <a:pt x="7113" y="17904"/>
                  </a:cubicBezTo>
                  <a:cubicBezTo>
                    <a:pt x="7234" y="18815"/>
                    <a:pt x="7447" y="19727"/>
                    <a:pt x="7781" y="20609"/>
                  </a:cubicBezTo>
                  <a:cubicBezTo>
                    <a:pt x="8055" y="21217"/>
                    <a:pt x="8328" y="21855"/>
                    <a:pt x="8754" y="22037"/>
                  </a:cubicBezTo>
                  <a:cubicBezTo>
                    <a:pt x="8884" y="22112"/>
                    <a:pt x="9093" y="22140"/>
                    <a:pt x="9340" y="22140"/>
                  </a:cubicBezTo>
                  <a:cubicBezTo>
                    <a:pt x="9900" y="22140"/>
                    <a:pt x="10651" y="21991"/>
                    <a:pt x="11094" y="21885"/>
                  </a:cubicBezTo>
                  <a:cubicBezTo>
                    <a:pt x="10882" y="21095"/>
                    <a:pt x="10335" y="20305"/>
                    <a:pt x="10365" y="19454"/>
                  </a:cubicBezTo>
                  <a:cubicBezTo>
                    <a:pt x="10213" y="18359"/>
                    <a:pt x="10395" y="17174"/>
                    <a:pt x="10639" y="15989"/>
                  </a:cubicBezTo>
                  <a:cubicBezTo>
                    <a:pt x="10943" y="14590"/>
                    <a:pt x="11216" y="13162"/>
                    <a:pt x="11520" y="11703"/>
                  </a:cubicBezTo>
                  <a:cubicBezTo>
                    <a:pt x="11824" y="10274"/>
                    <a:pt x="12128" y="8754"/>
                    <a:pt x="11672" y="7326"/>
                  </a:cubicBezTo>
                  <a:cubicBezTo>
                    <a:pt x="11398" y="6505"/>
                    <a:pt x="10912" y="5776"/>
                    <a:pt x="10365" y="5046"/>
                  </a:cubicBezTo>
                  <a:cubicBezTo>
                    <a:pt x="9088" y="3253"/>
                    <a:pt x="7629" y="1581"/>
                    <a:pt x="6110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5"/>
            <p:cNvSpPr/>
            <p:nvPr/>
          </p:nvSpPr>
          <p:spPr>
            <a:xfrm>
              <a:off x="3058825" y="2019325"/>
              <a:ext cx="13700" cy="72975"/>
            </a:xfrm>
            <a:custGeom>
              <a:avLst/>
              <a:gdLst/>
              <a:ahLst/>
              <a:cxnLst/>
              <a:rect l="l" t="t" r="r" b="b"/>
              <a:pathLst>
                <a:path w="548" h="2919" extrusionOk="0">
                  <a:moveTo>
                    <a:pt x="426" y="0"/>
                  </a:moveTo>
                  <a:lnTo>
                    <a:pt x="1" y="2918"/>
                  </a:lnTo>
                  <a:cubicBezTo>
                    <a:pt x="31" y="2918"/>
                    <a:pt x="274" y="1915"/>
                    <a:pt x="366" y="1550"/>
                  </a:cubicBezTo>
                  <a:cubicBezTo>
                    <a:pt x="548" y="547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5"/>
            <p:cNvSpPr/>
            <p:nvPr/>
          </p:nvSpPr>
          <p:spPr>
            <a:xfrm>
              <a:off x="2974475" y="2035275"/>
              <a:ext cx="9150" cy="100325"/>
            </a:xfrm>
            <a:custGeom>
              <a:avLst/>
              <a:gdLst/>
              <a:ahLst/>
              <a:cxnLst/>
              <a:rect l="l" t="t" r="r" b="b"/>
              <a:pathLst>
                <a:path w="366" h="4013" extrusionOk="0">
                  <a:moveTo>
                    <a:pt x="366" y="0"/>
                  </a:moveTo>
                  <a:lnTo>
                    <a:pt x="366" y="0"/>
                  </a:lnTo>
                  <a:cubicBezTo>
                    <a:pt x="1" y="1642"/>
                    <a:pt x="1" y="2949"/>
                    <a:pt x="244" y="4013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5"/>
            <p:cNvSpPr/>
            <p:nvPr/>
          </p:nvSpPr>
          <p:spPr>
            <a:xfrm>
              <a:off x="2708525" y="1948650"/>
              <a:ext cx="123775" cy="240175"/>
            </a:xfrm>
            <a:custGeom>
              <a:avLst/>
              <a:gdLst/>
              <a:ahLst/>
              <a:cxnLst/>
              <a:rect l="l" t="t" r="r" b="b"/>
              <a:pathLst>
                <a:path w="4951" h="9607" extrusionOk="0">
                  <a:moveTo>
                    <a:pt x="0" y="0"/>
                  </a:moveTo>
                  <a:lnTo>
                    <a:pt x="3101" y="4225"/>
                  </a:lnTo>
                  <a:cubicBezTo>
                    <a:pt x="3587" y="4894"/>
                    <a:pt x="4073" y="5624"/>
                    <a:pt x="4347" y="6475"/>
                  </a:cubicBezTo>
                  <a:cubicBezTo>
                    <a:pt x="4681" y="7569"/>
                    <a:pt x="4560" y="8754"/>
                    <a:pt x="4408" y="9605"/>
                  </a:cubicBezTo>
                  <a:cubicBezTo>
                    <a:pt x="4408" y="9606"/>
                    <a:pt x="4408" y="9607"/>
                    <a:pt x="4408" y="9607"/>
                  </a:cubicBezTo>
                  <a:cubicBezTo>
                    <a:pt x="4423" y="9607"/>
                    <a:pt x="4950" y="7522"/>
                    <a:pt x="4621" y="6383"/>
                  </a:cubicBezTo>
                  <a:cubicBezTo>
                    <a:pt x="4347" y="5502"/>
                    <a:pt x="3800" y="4742"/>
                    <a:pt x="3314" y="4073"/>
                  </a:cubicBezTo>
                  <a:cubicBezTo>
                    <a:pt x="2280" y="2675"/>
                    <a:pt x="1186" y="1307"/>
                    <a:pt x="0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5"/>
            <p:cNvSpPr/>
            <p:nvPr/>
          </p:nvSpPr>
          <p:spPr>
            <a:xfrm>
              <a:off x="2539075" y="2032225"/>
              <a:ext cx="134525" cy="182400"/>
            </a:xfrm>
            <a:custGeom>
              <a:avLst/>
              <a:gdLst/>
              <a:ahLst/>
              <a:cxnLst/>
              <a:rect l="l" t="t" r="r" b="b"/>
              <a:pathLst>
                <a:path w="5381" h="7296" extrusionOk="0">
                  <a:moveTo>
                    <a:pt x="0" y="1"/>
                  </a:moveTo>
                  <a:cubicBezTo>
                    <a:pt x="0" y="1"/>
                    <a:pt x="700" y="3922"/>
                    <a:pt x="5380" y="7296"/>
                  </a:cubicBezTo>
                  <a:cubicBezTo>
                    <a:pt x="5380" y="7296"/>
                    <a:pt x="1763" y="4074"/>
                    <a:pt x="0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5"/>
            <p:cNvSpPr/>
            <p:nvPr/>
          </p:nvSpPr>
          <p:spPr>
            <a:xfrm>
              <a:off x="2725025" y="2447375"/>
              <a:ext cx="160575" cy="70675"/>
            </a:xfrm>
            <a:custGeom>
              <a:avLst/>
              <a:gdLst/>
              <a:ahLst/>
              <a:cxnLst/>
              <a:rect l="l" t="t" r="r" b="b"/>
              <a:pathLst>
                <a:path w="6423" h="2827" extrusionOk="0">
                  <a:moveTo>
                    <a:pt x="2428" y="1"/>
                  </a:moveTo>
                  <a:cubicBezTo>
                    <a:pt x="1675" y="1"/>
                    <a:pt x="1" y="580"/>
                    <a:pt x="161" y="1176"/>
                  </a:cubicBezTo>
                  <a:cubicBezTo>
                    <a:pt x="335" y="1698"/>
                    <a:pt x="3434" y="2826"/>
                    <a:pt x="4646" y="2826"/>
                  </a:cubicBezTo>
                  <a:cubicBezTo>
                    <a:pt x="4706" y="2826"/>
                    <a:pt x="4762" y="2823"/>
                    <a:pt x="4812" y="2818"/>
                  </a:cubicBezTo>
                  <a:cubicBezTo>
                    <a:pt x="5967" y="2666"/>
                    <a:pt x="4599" y="1450"/>
                    <a:pt x="4021" y="1298"/>
                  </a:cubicBezTo>
                  <a:lnTo>
                    <a:pt x="4021" y="1298"/>
                  </a:lnTo>
                  <a:cubicBezTo>
                    <a:pt x="4243" y="1342"/>
                    <a:pt x="5204" y="1628"/>
                    <a:pt x="5770" y="1628"/>
                  </a:cubicBezTo>
                  <a:cubicBezTo>
                    <a:pt x="5982" y="1628"/>
                    <a:pt x="6138" y="1588"/>
                    <a:pt x="6179" y="1480"/>
                  </a:cubicBezTo>
                  <a:cubicBezTo>
                    <a:pt x="6423" y="964"/>
                    <a:pt x="4781" y="842"/>
                    <a:pt x="4508" y="812"/>
                  </a:cubicBezTo>
                  <a:cubicBezTo>
                    <a:pt x="5116" y="660"/>
                    <a:pt x="6119" y="812"/>
                    <a:pt x="6088" y="386"/>
                  </a:cubicBezTo>
                  <a:cubicBezTo>
                    <a:pt x="6060" y="122"/>
                    <a:pt x="5530" y="42"/>
                    <a:pt x="4887" y="42"/>
                  </a:cubicBezTo>
                  <a:cubicBezTo>
                    <a:pt x="4125" y="42"/>
                    <a:pt x="3204" y="154"/>
                    <a:pt x="2775" y="204"/>
                  </a:cubicBezTo>
                  <a:cubicBezTo>
                    <a:pt x="2820" y="62"/>
                    <a:pt x="2673" y="1"/>
                    <a:pt x="2428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5"/>
            <p:cNvSpPr/>
            <p:nvPr/>
          </p:nvSpPr>
          <p:spPr>
            <a:xfrm>
              <a:off x="2555925" y="2450450"/>
              <a:ext cx="158700" cy="67650"/>
            </a:xfrm>
            <a:custGeom>
              <a:avLst/>
              <a:gdLst/>
              <a:ahLst/>
              <a:cxnLst/>
              <a:rect l="l" t="t" r="r" b="b"/>
              <a:pathLst>
                <a:path w="6348" h="2706" extrusionOk="0">
                  <a:moveTo>
                    <a:pt x="5021" y="1"/>
                  </a:moveTo>
                  <a:cubicBezTo>
                    <a:pt x="3923" y="1"/>
                    <a:pt x="2239" y="253"/>
                    <a:pt x="1697" y="293"/>
                  </a:cubicBezTo>
                  <a:cubicBezTo>
                    <a:pt x="1742" y="123"/>
                    <a:pt x="1609" y="48"/>
                    <a:pt x="1403" y="48"/>
                  </a:cubicBezTo>
                  <a:cubicBezTo>
                    <a:pt x="911" y="48"/>
                    <a:pt x="0" y="475"/>
                    <a:pt x="86" y="1053"/>
                  </a:cubicBezTo>
                  <a:cubicBezTo>
                    <a:pt x="229" y="1798"/>
                    <a:pt x="3289" y="2705"/>
                    <a:pt x="4531" y="2705"/>
                  </a:cubicBezTo>
                  <a:cubicBezTo>
                    <a:pt x="4606" y="2705"/>
                    <a:pt x="4675" y="2702"/>
                    <a:pt x="4737" y="2695"/>
                  </a:cubicBezTo>
                  <a:cubicBezTo>
                    <a:pt x="5892" y="2543"/>
                    <a:pt x="4524" y="1327"/>
                    <a:pt x="3946" y="1175"/>
                  </a:cubicBezTo>
                  <a:lnTo>
                    <a:pt x="3946" y="1175"/>
                  </a:lnTo>
                  <a:cubicBezTo>
                    <a:pt x="4168" y="1219"/>
                    <a:pt x="5129" y="1505"/>
                    <a:pt x="5695" y="1505"/>
                  </a:cubicBezTo>
                  <a:cubicBezTo>
                    <a:pt x="5907" y="1505"/>
                    <a:pt x="6063" y="1465"/>
                    <a:pt x="6104" y="1357"/>
                  </a:cubicBezTo>
                  <a:cubicBezTo>
                    <a:pt x="6348" y="841"/>
                    <a:pt x="4706" y="719"/>
                    <a:pt x="4433" y="689"/>
                  </a:cubicBezTo>
                  <a:cubicBezTo>
                    <a:pt x="5041" y="537"/>
                    <a:pt x="6044" y="689"/>
                    <a:pt x="6013" y="263"/>
                  </a:cubicBezTo>
                  <a:cubicBezTo>
                    <a:pt x="5993" y="67"/>
                    <a:pt x="5584" y="1"/>
                    <a:pt x="5021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5"/>
            <p:cNvSpPr/>
            <p:nvPr/>
          </p:nvSpPr>
          <p:spPr>
            <a:xfrm>
              <a:off x="3057325" y="2226175"/>
              <a:ext cx="67500" cy="55700"/>
            </a:xfrm>
            <a:custGeom>
              <a:avLst/>
              <a:gdLst/>
              <a:ahLst/>
              <a:cxnLst/>
              <a:rect l="l" t="t" r="r" b="b"/>
              <a:pathLst>
                <a:path w="2700" h="2228" extrusionOk="0">
                  <a:moveTo>
                    <a:pt x="1336" y="1"/>
                  </a:moveTo>
                  <a:cubicBezTo>
                    <a:pt x="1291" y="1"/>
                    <a:pt x="1251" y="8"/>
                    <a:pt x="1216" y="24"/>
                  </a:cubicBezTo>
                  <a:cubicBezTo>
                    <a:pt x="547" y="389"/>
                    <a:pt x="0" y="1392"/>
                    <a:pt x="638" y="2061"/>
                  </a:cubicBezTo>
                  <a:cubicBezTo>
                    <a:pt x="771" y="2179"/>
                    <a:pt x="872" y="2227"/>
                    <a:pt x="947" y="2227"/>
                  </a:cubicBezTo>
                  <a:cubicBezTo>
                    <a:pt x="1161" y="2227"/>
                    <a:pt x="1164" y="1834"/>
                    <a:pt x="1110" y="1556"/>
                  </a:cubicBezTo>
                  <a:lnTo>
                    <a:pt x="1110" y="1556"/>
                  </a:lnTo>
                  <a:cubicBezTo>
                    <a:pt x="1180" y="1736"/>
                    <a:pt x="1457" y="2020"/>
                    <a:pt x="1652" y="2020"/>
                  </a:cubicBezTo>
                  <a:cubicBezTo>
                    <a:pt x="1681" y="2020"/>
                    <a:pt x="1708" y="2014"/>
                    <a:pt x="1733" y="2000"/>
                  </a:cubicBezTo>
                  <a:cubicBezTo>
                    <a:pt x="1954" y="1877"/>
                    <a:pt x="1818" y="1556"/>
                    <a:pt x="1693" y="1389"/>
                  </a:cubicBezTo>
                  <a:lnTo>
                    <a:pt x="1693" y="1389"/>
                  </a:lnTo>
                  <a:cubicBezTo>
                    <a:pt x="1799" y="1477"/>
                    <a:pt x="1958" y="1549"/>
                    <a:pt x="2089" y="1549"/>
                  </a:cubicBezTo>
                  <a:cubicBezTo>
                    <a:pt x="2171" y="1549"/>
                    <a:pt x="2241" y="1521"/>
                    <a:pt x="2280" y="1453"/>
                  </a:cubicBezTo>
                  <a:cubicBezTo>
                    <a:pt x="2401" y="1240"/>
                    <a:pt x="2158" y="936"/>
                    <a:pt x="2006" y="845"/>
                  </a:cubicBezTo>
                  <a:cubicBezTo>
                    <a:pt x="2699" y="789"/>
                    <a:pt x="1799" y="1"/>
                    <a:pt x="1336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5"/>
            <p:cNvSpPr/>
            <p:nvPr/>
          </p:nvSpPr>
          <p:spPr>
            <a:xfrm>
              <a:off x="3125700" y="2187425"/>
              <a:ext cx="67500" cy="55350"/>
            </a:xfrm>
            <a:custGeom>
              <a:avLst/>
              <a:gdLst/>
              <a:ahLst/>
              <a:cxnLst/>
              <a:rect l="l" t="t" r="r" b="b"/>
              <a:pathLst>
                <a:path w="2700" h="2214" extrusionOk="0">
                  <a:moveTo>
                    <a:pt x="1337" y="1"/>
                  </a:moveTo>
                  <a:cubicBezTo>
                    <a:pt x="1292" y="1"/>
                    <a:pt x="1251" y="8"/>
                    <a:pt x="1217" y="24"/>
                  </a:cubicBezTo>
                  <a:cubicBezTo>
                    <a:pt x="517" y="358"/>
                    <a:pt x="1" y="1392"/>
                    <a:pt x="639" y="2030"/>
                  </a:cubicBezTo>
                  <a:cubicBezTo>
                    <a:pt x="778" y="2161"/>
                    <a:pt x="881" y="2214"/>
                    <a:pt x="957" y="2214"/>
                  </a:cubicBezTo>
                  <a:cubicBezTo>
                    <a:pt x="1161" y="2214"/>
                    <a:pt x="1164" y="1830"/>
                    <a:pt x="1111" y="1556"/>
                  </a:cubicBezTo>
                  <a:lnTo>
                    <a:pt x="1111" y="1556"/>
                  </a:lnTo>
                  <a:cubicBezTo>
                    <a:pt x="1180" y="1736"/>
                    <a:pt x="1458" y="2020"/>
                    <a:pt x="1652" y="2020"/>
                  </a:cubicBezTo>
                  <a:cubicBezTo>
                    <a:pt x="1681" y="2020"/>
                    <a:pt x="1709" y="2014"/>
                    <a:pt x="1733" y="2000"/>
                  </a:cubicBezTo>
                  <a:cubicBezTo>
                    <a:pt x="1956" y="1876"/>
                    <a:pt x="1816" y="1550"/>
                    <a:pt x="1690" y="1368"/>
                  </a:cubicBezTo>
                  <a:lnTo>
                    <a:pt x="1690" y="1368"/>
                  </a:lnTo>
                  <a:cubicBezTo>
                    <a:pt x="1792" y="1465"/>
                    <a:pt x="1946" y="1538"/>
                    <a:pt x="2076" y="1538"/>
                  </a:cubicBezTo>
                  <a:cubicBezTo>
                    <a:pt x="2163" y="1538"/>
                    <a:pt x="2239" y="1505"/>
                    <a:pt x="2280" y="1422"/>
                  </a:cubicBezTo>
                  <a:cubicBezTo>
                    <a:pt x="2402" y="1240"/>
                    <a:pt x="2159" y="936"/>
                    <a:pt x="2007" y="814"/>
                  </a:cubicBezTo>
                  <a:cubicBezTo>
                    <a:pt x="2700" y="787"/>
                    <a:pt x="1800" y="1"/>
                    <a:pt x="133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5"/>
            <p:cNvSpPr/>
            <p:nvPr/>
          </p:nvSpPr>
          <p:spPr>
            <a:xfrm>
              <a:off x="3211575" y="1624275"/>
              <a:ext cx="49425" cy="32600"/>
            </a:xfrm>
            <a:custGeom>
              <a:avLst/>
              <a:gdLst/>
              <a:ahLst/>
              <a:cxnLst/>
              <a:rect l="l" t="t" r="r" b="b"/>
              <a:pathLst>
                <a:path w="1977" h="1304" extrusionOk="0">
                  <a:moveTo>
                    <a:pt x="1056" y="0"/>
                  </a:moveTo>
                  <a:cubicBezTo>
                    <a:pt x="981" y="0"/>
                    <a:pt x="902" y="9"/>
                    <a:pt x="821" y="27"/>
                  </a:cubicBezTo>
                  <a:cubicBezTo>
                    <a:pt x="304" y="88"/>
                    <a:pt x="0" y="544"/>
                    <a:pt x="31" y="1091"/>
                  </a:cubicBezTo>
                  <a:cubicBezTo>
                    <a:pt x="61" y="1243"/>
                    <a:pt x="183" y="1303"/>
                    <a:pt x="335" y="1303"/>
                  </a:cubicBezTo>
                  <a:cubicBezTo>
                    <a:pt x="487" y="1273"/>
                    <a:pt x="548" y="1152"/>
                    <a:pt x="548" y="1000"/>
                  </a:cubicBezTo>
                  <a:cubicBezTo>
                    <a:pt x="548" y="908"/>
                    <a:pt x="517" y="604"/>
                    <a:pt x="912" y="513"/>
                  </a:cubicBezTo>
                  <a:cubicBezTo>
                    <a:pt x="928" y="512"/>
                    <a:pt x="943" y="511"/>
                    <a:pt x="958" y="511"/>
                  </a:cubicBezTo>
                  <a:cubicBezTo>
                    <a:pt x="1258" y="511"/>
                    <a:pt x="1370" y="790"/>
                    <a:pt x="1399" y="848"/>
                  </a:cubicBezTo>
                  <a:cubicBezTo>
                    <a:pt x="1425" y="980"/>
                    <a:pt x="1544" y="1066"/>
                    <a:pt x="1674" y="1066"/>
                  </a:cubicBezTo>
                  <a:cubicBezTo>
                    <a:pt x="1694" y="1066"/>
                    <a:pt x="1713" y="1064"/>
                    <a:pt x="1733" y="1060"/>
                  </a:cubicBezTo>
                  <a:cubicBezTo>
                    <a:pt x="1885" y="1000"/>
                    <a:pt x="1976" y="908"/>
                    <a:pt x="1915" y="756"/>
                  </a:cubicBezTo>
                  <a:cubicBezTo>
                    <a:pt x="1838" y="290"/>
                    <a:pt x="1495" y="0"/>
                    <a:pt x="1056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5"/>
            <p:cNvSpPr/>
            <p:nvPr/>
          </p:nvSpPr>
          <p:spPr>
            <a:xfrm>
              <a:off x="2991200" y="1806550"/>
              <a:ext cx="49425" cy="49325"/>
            </a:xfrm>
            <a:custGeom>
              <a:avLst/>
              <a:gdLst/>
              <a:ahLst/>
              <a:cxnLst/>
              <a:rect l="l" t="t" r="r" b="b"/>
              <a:pathLst>
                <a:path w="1977" h="1973" extrusionOk="0">
                  <a:moveTo>
                    <a:pt x="1520" y="0"/>
                  </a:moveTo>
                  <a:cubicBezTo>
                    <a:pt x="1004" y="183"/>
                    <a:pt x="517" y="304"/>
                    <a:pt x="1" y="335"/>
                  </a:cubicBezTo>
                  <a:cubicBezTo>
                    <a:pt x="244" y="669"/>
                    <a:pt x="487" y="1064"/>
                    <a:pt x="761" y="1399"/>
                  </a:cubicBezTo>
                  <a:cubicBezTo>
                    <a:pt x="852" y="1581"/>
                    <a:pt x="1004" y="1763"/>
                    <a:pt x="1216" y="1885"/>
                  </a:cubicBezTo>
                  <a:cubicBezTo>
                    <a:pt x="1303" y="1942"/>
                    <a:pt x="1409" y="1973"/>
                    <a:pt x="1513" y="1973"/>
                  </a:cubicBezTo>
                  <a:cubicBezTo>
                    <a:pt x="1630" y="1973"/>
                    <a:pt x="1744" y="1935"/>
                    <a:pt x="1824" y="1855"/>
                  </a:cubicBezTo>
                  <a:cubicBezTo>
                    <a:pt x="1916" y="1703"/>
                    <a:pt x="1976" y="1520"/>
                    <a:pt x="1916" y="1307"/>
                  </a:cubicBezTo>
                  <a:cubicBezTo>
                    <a:pt x="1885" y="852"/>
                    <a:pt x="1733" y="396"/>
                    <a:pt x="152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5"/>
            <p:cNvSpPr/>
            <p:nvPr/>
          </p:nvSpPr>
          <p:spPr>
            <a:xfrm>
              <a:off x="2319450" y="1997275"/>
              <a:ext cx="60075" cy="85800"/>
            </a:xfrm>
            <a:custGeom>
              <a:avLst/>
              <a:gdLst/>
              <a:ahLst/>
              <a:cxnLst/>
              <a:rect l="l" t="t" r="r" b="b"/>
              <a:pathLst>
                <a:path w="2403" h="3432" extrusionOk="0">
                  <a:moveTo>
                    <a:pt x="1277" y="1"/>
                  </a:moveTo>
                  <a:cubicBezTo>
                    <a:pt x="882" y="426"/>
                    <a:pt x="457" y="791"/>
                    <a:pt x="1" y="1095"/>
                  </a:cubicBezTo>
                  <a:cubicBezTo>
                    <a:pt x="366" y="1794"/>
                    <a:pt x="822" y="2432"/>
                    <a:pt x="1338" y="3010"/>
                  </a:cubicBezTo>
                  <a:cubicBezTo>
                    <a:pt x="1429" y="3162"/>
                    <a:pt x="1551" y="3253"/>
                    <a:pt x="1733" y="3344"/>
                  </a:cubicBezTo>
                  <a:cubicBezTo>
                    <a:pt x="1776" y="3402"/>
                    <a:pt x="1847" y="3432"/>
                    <a:pt x="1925" y="3432"/>
                  </a:cubicBezTo>
                  <a:cubicBezTo>
                    <a:pt x="2012" y="3432"/>
                    <a:pt x="2109" y="3394"/>
                    <a:pt x="2189" y="3314"/>
                  </a:cubicBezTo>
                  <a:cubicBezTo>
                    <a:pt x="2402" y="3101"/>
                    <a:pt x="2311" y="2767"/>
                    <a:pt x="2250" y="2493"/>
                  </a:cubicBezTo>
                  <a:cubicBezTo>
                    <a:pt x="1946" y="1672"/>
                    <a:pt x="1581" y="821"/>
                    <a:pt x="1277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5"/>
            <p:cNvSpPr/>
            <p:nvPr/>
          </p:nvSpPr>
          <p:spPr>
            <a:xfrm>
              <a:off x="2244225" y="2042875"/>
              <a:ext cx="31175" cy="50175"/>
            </a:xfrm>
            <a:custGeom>
              <a:avLst/>
              <a:gdLst/>
              <a:ahLst/>
              <a:cxnLst/>
              <a:rect l="l" t="t" r="r" b="b"/>
              <a:pathLst>
                <a:path w="1247" h="2007" extrusionOk="0">
                  <a:moveTo>
                    <a:pt x="1247" y="0"/>
                  </a:moveTo>
                  <a:cubicBezTo>
                    <a:pt x="1015" y="36"/>
                    <a:pt x="774" y="51"/>
                    <a:pt x="527" y="51"/>
                  </a:cubicBezTo>
                  <a:cubicBezTo>
                    <a:pt x="353" y="51"/>
                    <a:pt x="177" y="43"/>
                    <a:pt x="1" y="31"/>
                  </a:cubicBezTo>
                  <a:lnTo>
                    <a:pt x="1" y="31"/>
                  </a:lnTo>
                  <a:cubicBezTo>
                    <a:pt x="1" y="335"/>
                    <a:pt x="31" y="669"/>
                    <a:pt x="61" y="973"/>
                  </a:cubicBezTo>
                  <a:cubicBezTo>
                    <a:pt x="122" y="1338"/>
                    <a:pt x="244" y="1703"/>
                    <a:pt x="548" y="1946"/>
                  </a:cubicBezTo>
                  <a:cubicBezTo>
                    <a:pt x="578" y="1976"/>
                    <a:pt x="639" y="2007"/>
                    <a:pt x="730" y="2007"/>
                  </a:cubicBezTo>
                  <a:cubicBezTo>
                    <a:pt x="852" y="2007"/>
                    <a:pt x="913" y="1855"/>
                    <a:pt x="943" y="1733"/>
                  </a:cubicBezTo>
                  <a:cubicBezTo>
                    <a:pt x="1156" y="1186"/>
                    <a:pt x="1247" y="578"/>
                    <a:pt x="1247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5"/>
            <p:cNvSpPr/>
            <p:nvPr/>
          </p:nvSpPr>
          <p:spPr>
            <a:xfrm>
              <a:off x="2927375" y="1810350"/>
              <a:ext cx="26625" cy="42575"/>
            </a:xfrm>
            <a:custGeom>
              <a:avLst/>
              <a:gdLst/>
              <a:ahLst/>
              <a:cxnLst/>
              <a:rect l="l" t="t" r="r" b="b"/>
              <a:pathLst>
                <a:path w="1065" h="170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639"/>
                    <a:pt x="213" y="1277"/>
                    <a:pt x="730" y="1703"/>
                  </a:cubicBezTo>
                  <a:cubicBezTo>
                    <a:pt x="973" y="1247"/>
                    <a:pt x="1064" y="669"/>
                    <a:pt x="1034" y="152"/>
                  </a:cubicBezTo>
                  <a:cubicBezTo>
                    <a:pt x="669" y="92"/>
                    <a:pt x="335" y="31"/>
                    <a:pt x="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5"/>
            <p:cNvSpPr/>
            <p:nvPr/>
          </p:nvSpPr>
          <p:spPr>
            <a:xfrm>
              <a:off x="2447875" y="1844550"/>
              <a:ext cx="81925" cy="70725"/>
            </a:xfrm>
            <a:custGeom>
              <a:avLst/>
              <a:gdLst/>
              <a:ahLst/>
              <a:cxnLst/>
              <a:rect l="l" t="t" r="r" b="b"/>
              <a:pathLst>
                <a:path w="3277" h="2829" extrusionOk="0">
                  <a:moveTo>
                    <a:pt x="1612" y="0"/>
                  </a:moveTo>
                  <a:cubicBezTo>
                    <a:pt x="1095" y="578"/>
                    <a:pt x="517" y="1186"/>
                    <a:pt x="1" y="1824"/>
                  </a:cubicBezTo>
                  <a:cubicBezTo>
                    <a:pt x="396" y="1976"/>
                    <a:pt x="821" y="2189"/>
                    <a:pt x="1247" y="2371"/>
                  </a:cubicBezTo>
                  <a:cubicBezTo>
                    <a:pt x="1703" y="2614"/>
                    <a:pt x="2189" y="2797"/>
                    <a:pt x="2676" y="2827"/>
                  </a:cubicBezTo>
                  <a:cubicBezTo>
                    <a:pt x="2689" y="2828"/>
                    <a:pt x="2702" y="2829"/>
                    <a:pt x="2715" y="2829"/>
                  </a:cubicBezTo>
                  <a:cubicBezTo>
                    <a:pt x="3057" y="2829"/>
                    <a:pt x="3277" y="2451"/>
                    <a:pt x="3101" y="2158"/>
                  </a:cubicBezTo>
                  <a:cubicBezTo>
                    <a:pt x="2676" y="1398"/>
                    <a:pt x="2189" y="669"/>
                    <a:pt x="1612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5"/>
            <p:cNvSpPr/>
            <p:nvPr/>
          </p:nvSpPr>
          <p:spPr>
            <a:xfrm>
              <a:off x="2150000" y="1990450"/>
              <a:ext cx="39550" cy="37375"/>
            </a:xfrm>
            <a:custGeom>
              <a:avLst/>
              <a:gdLst/>
              <a:ahLst/>
              <a:cxnLst/>
              <a:rect l="l" t="t" r="r" b="b"/>
              <a:pathLst>
                <a:path w="1582" h="1495" extrusionOk="0">
                  <a:moveTo>
                    <a:pt x="821" y="0"/>
                  </a:moveTo>
                  <a:cubicBezTo>
                    <a:pt x="548" y="183"/>
                    <a:pt x="305" y="426"/>
                    <a:pt x="153" y="730"/>
                  </a:cubicBezTo>
                  <a:cubicBezTo>
                    <a:pt x="92" y="851"/>
                    <a:pt x="1" y="1034"/>
                    <a:pt x="61" y="1155"/>
                  </a:cubicBezTo>
                  <a:cubicBezTo>
                    <a:pt x="116" y="1374"/>
                    <a:pt x="392" y="1494"/>
                    <a:pt x="646" y="1494"/>
                  </a:cubicBezTo>
                  <a:cubicBezTo>
                    <a:pt x="674" y="1494"/>
                    <a:pt x="702" y="1493"/>
                    <a:pt x="730" y="1490"/>
                  </a:cubicBezTo>
                  <a:cubicBezTo>
                    <a:pt x="1034" y="1459"/>
                    <a:pt x="1338" y="1307"/>
                    <a:pt x="1581" y="1094"/>
                  </a:cubicBezTo>
                  <a:cubicBezTo>
                    <a:pt x="1277" y="790"/>
                    <a:pt x="1004" y="426"/>
                    <a:pt x="82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5"/>
            <p:cNvSpPr/>
            <p:nvPr/>
          </p:nvSpPr>
          <p:spPr>
            <a:xfrm>
              <a:off x="3094550" y="1678125"/>
              <a:ext cx="30425" cy="31675"/>
            </a:xfrm>
            <a:custGeom>
              <a:avLst/>
              <a:gdLst/>
              <a:ahLst/>
              <a:cxnLst/>
              <a:rect l="l" t="t" r="r" b="b"/>
              <a:pathLst>
                <a:path w="1217" h="1267" extrusionOk="0">
                  <a:moveTo>
                    <a:pt x="244" y="1"/>
                  </a:moveTo>
                  <a:cubicBezTo>
                    <a:pt x="183" y="396"/>
                    <a:pt x="122" y="821"/>
                    <a:pt x="0" y="1247"/>
                  </a:cubicBezTo>
                  <a:cubicBezTo>
                    <a:pt x="126" y="1259"/>
                    <a:pt x="247" y="1267"/>
                    <a:pt x="363" y="1267"/>
                  </a:cubicBezTo>
                  <a:cubicBezTo>
                    <a:pt x="526" y="1267"/>
                    <a:pt x="679" y="1252"/>
                    <a:pt x="821" y="1216"/>
                  </a:cubicBezTo>
                  <a:cubicBezTo>
                    <a:pt x="973" y="1186"/>
                    <a:pt x="1216" y="1095"/>
                    <a:pt x="1216" y="912"/>
                  </a:cubicBezTo>
                  <a:cubicBezTo>
                    <a:pt x="1216" y="821"/>
                    <a:pt x="1155" y="760"/>
                    <a:pt x="1095" y="730"/>
                  </a:cubicBezTo>
                  <a:cubicBezTo>
                    <a:pt x="852" y="457"/>
                    <a:pt x="578" y="183"/>
                    <a:pt x="244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5"/>
            <p:cNvSpPr/>
            <p:nvPr/>
          </p:nvSpPr>
          <p:spPr>
            <a:xfrm>
              <a:off x="2377975" y="1922800"/>
              <a:ext cx="79800" cy="95675"/>
            </a:xfrm>
            <a:custGeom>
              <a:avLst/>
              <a:gdLst/>
              <a:ahLst/>
              <a:cxnLst/>
              <a:rect l="l" t="t" r="r" b="b"/>
              <a:pathLst>
                <a:path w="3192" h="3827" extrusionOk="0">
                  <a:moveTo>
                    <a:pt x="1611" y="1"/>
                  </a:moveTo>
                  <a:cubicBezTo>
                    <a:pt x="1064" y="609"/>
                    <a:pt x="547" y="1186"/>
                    <a:pt x="0" y="1794"/>
                  </a:cubicBezTo>
                  <a:cubicBezTo>
                    <a:pt x="456" y="2189"/>
                    <a:pt x="912" y="2585"/>
                    <a:pt x="1368" y="2980"/>
                  </a:cubicBezTo>
                  <a:cubicBezTo>
                    <a:pt x="1733" y="3284"/>
                    <a:pt x="2098" y="3618"/>
                    <a:pt x="2554" y="3770"/>
                  </a:cubicBezTo>
                  <a:cubicBezTo>
                    <a:pt x="2616" y="3791"/>
                    <a:pt x="2679" y="3826"/>
                    <a:pt x="2752" y="3826"/>
                  </a:cubicBezTo>
                  <a:cubicBezTo>
                    <a:pt x="2785" y="3826"/>
                    <a:pt x="2820" y="3819"/>
                    <a:pt x="2857" y="3800"/>
                  </a:cubicBezTo>
                  <a:cubicBezTo>
                    <a:pt x="3101" y="3770"/>
                    <a:pt x="3192" y="3557"/>
                    <a:pt x="3192" y="3314"/>
                  </a:cubicBezTo>
                  <a:cubicBezTo>
                    <a:pt x="3192" y="3101"/>
                    <a:pt x="3101" y="2889"/>
                    <a:pt x="3009" y="2706"/>
                  </a:cubicBezTo>
                  <a:cubicBezTo>
                    <a:pt x="2554" y="1794"/>
                    <a:pt x="2098" y="913"/>
                    <a:pt x="161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5"/>
            <p:cNvSpPr/>
            <p:nvPr/>
          </p:nvSpPr>
          <p:spPr>
            <a:xfrm>
              <a:off x="2852900" y="1792875"/>
              <a:ext cx="39550" cy="44650"/>
            </a:xfrm>
            <a:custGeom>
              <a:avLst/>
              <a:gdLst/>
              <a:ahLst/>
              <a:cxnLst/>
              <a:rect l="l" t="t" r="r" b="b"/>
              <a:pathLst>
                <a:path w="1582" h="1786" extrusionOk="0">
                  <a:moveTo>
                    <a:pt x="1" y="0"/>
                  </a:moveTo>
                  <a:cubicBezTo>
                    <a:pt x="61" y="547"/>
                    <a:pt x="153" y="1034"/>
                    <a:pt x="365" y="1520"/>
                  </a:cubicBezTo>
                  <a:cubicBezTo>
                    <a:pt x="451" y="1692"/>
                    <a:pt x="615" y="1786"/>
                    <a:pt x="768" y="1786"/>
                  </a:cubicBezTo>
                  <a:cubicBezTo>
                    <a:pt x="886" y="1786"/>
                    <a:pt x="998" y="1730"/>
                    <a:pt x="1064" y="1611"/>
                  </a:cubicBezTo>
                  <a:cubicBezTo>
                    <a:pt x="1308" y="1216"/>
                    <a:pt x="1490" y="791"/>
                    <a:pt x="1581" y="335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5"/>
            <p:cNvSpPr/>
            <p:nvPr/>
          </p:nvSpPr>
          <p:spPr>
            <a:xfrm>
              <a:off x="3107475" y="1626450"/>
              <a:ext cx="41800" cy="28900"/>
            </a:xfrm>
            <a:custGeom>
              <a:avLst/>
              <a:gdLst/>
              <a:ahLst/>
              <a:cxnLst/>
              <a:rect l="l" t="t" r="r" b="b"/>
              <a:pathLst>
                <a:path w="1672" h="1156" extrusionOk="0">
                  <a:moveTo>
                    <a:pt x="456" y="1"/>
                  </a:moveTo>
                  <a:cubicBezTo>
                    <a:pt x="274" y="365"/>
                    <a:pt x="122" y="700"/>
                    <a:pt x="0" y="1065"/>
                  </a:cubicBezTo>
                  <a:cubicBezTo>
                    <a:pt x="395" y="1125"/>
                    <a:pt x="821" y="1156"/>
                    <a:pt x="1216" y="1156"/>
                  </a:cubicBezTo>
                  <a:cubicBezTo>
                    <a:pt x="1429" y="1156"/>
                    <a:pt x="1642" y="1125"/>
                    <a:pt x="1672" y="913"/>
                  </a:cubicBezTo>
                  <a:cubicBezTo>
                    <a:pt x="1672" y="761"/>
                    <a:pt x="1581" y="669"/>
                    <a:pt x="1459" y="578"/>
                  </a:cubicBezTo>
                  <a:cubicBezTo>
                    <a:pt x="1155" y="365"/>
                    <a:pt x="821" y="153"/>
                    <a:pt x="456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5"/>
            <p:cNvSpPr/>
            <p:nvPr/>
          </p:nvSpPr>
          <p:spPr>
            <a:xfrm>
              <a:off x="3064150" y="1753350"/>
              <a:ext cx="46375" cy="39850"/>
            </a:xfrm>
            <a:custGeom>
              <a:avLst/>
              <a:gdLst/>
              <a:ahLst/>
              <a:cxnLst/>
              <a:rect l="l" t="t" r="r" b="b"/>
              <a:pathLst>
                <a:path w="1855" h="1594" extrusionOk="0">
                  <a:moveTo>
                    <a:pt x="730" y="1"/>
                  </a:moveTo>
                  <a:cubicBezTo>
                    <a:pt x="517" y="396"/>
                    <a:pt x="305" y="761"/>
                    <a:pt x="31" y="1095"/>
                  </a:cubicBezTo>
                  <a:lnTo>
                    <a:pt x="1" y="1125"/>
                  </a:lnTo>
                  <a:cubicBezTo>
                    <a:pt x="365" y="1308"/>
                    <a:pt x="761" y="1460"/>
                    <a:pt x="1186" y="1551"/>
                  </a:cubicBezTo>
                  <a:cubicBezTo>
                    <a:pt x="1254" y="1578"/>
                    <a:pt x="1329" y="1593"/>
                    <a:pt x="1401" y="1593"/>
                  </a:cubicBezTo>
                  <a:cubicBezTo>
                    <a:pt x="1490" y="1593"/>
                    <a:pt x="1575" y="1571"/>
                    <a:pt x="1642" y="1521"/>
                  </a:cubicBezTo>
                  <a:cubicBezTo>
                    <a:pt x="1855" y="1308"/>
                    <a:pt x="1672" y="973"/>
                    <a:pt x="1490" y="761"/>
                  </a:cubicBezTo>
                  <a:cubicBezTo>
                    <a:pt x="1247" y="487"/>
                    <a:pt x="973" y="244"/>
                    <a:pt x="73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5"/>
            <p:cNvSpPr/>
            <p:nvPr/>
          </p:nvSpPr>
          <p:spPr>
            <a:xfrm>
              <a:off x="2545150" y="1779950"/>
              <a:ext cx="86650" cy="50950"/>
            </a:xfrm>
            <a:custGeom>
              <a:avLst/>
              <a:gdLst/>
              <a:ahLst/>
              <a:cxnLst/>
              <a:rect l="l" t="t" r="r" b="b"/>
              <a:pathLst>
                <a:path w="3466" h="2038" extrusionOk="0">
                  <a:moveTo>
                    <a:pt x="2067" y="1"/>
                  </a:moveTo>
                  <a:cubicBezTo>
                    <a:pt x="1338" y="183"/>
                    <a:pt x="639" y="396"/>
                    <a:pt x="0" y="760"/>
                  </a:cubicBezTo>
                  <a:cubicBezTo>
                    <a:pt x="851" y="973"/>
                    <a:pt x="1611" y="1308"/>
                    <a:pt x="2310" y="1733"/>
                  </a:cubicBezTo>
                  <a:cubicBezTo>
                    <a:pt x="2554" y="1885"/>
                    <a:pt x="2736" y="2037"/>
                    <a:pt x="2979" y="2037"/>
                  </a:cubicBezTo>
                  <a:cubicBezTo>
                    <a:pt x="3192" y="2037"/>
                    <a:pt x="3465" y="1855"/>
                    <a:pt x="3435" y="1612"/>
                  </a:cubicBezTo>
                  <a:cubicBezTo>
                    <a:pt x="3435" y="1551"/>
                    <a:pt x="3344" y="1429"/>
                    <a:pt x="3313" y="1368"/>
                  </a:cubicBezTo>
                  <a:cubicBezTo>
                    <a:pt x="2979" y="852"/>
                    <a:pt x="2523" y="396"/>
                    <a:pt x="2067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5"/>
            <p:cNvSpPr/>
            <p:nvPr/>
          </p:nvSpPr>
          <p:spPr>
            <a:xfrm>
              <a:off x="2775400" y="1778425"/>
              <a:ext cx="50925" cy="55600"/>
            </a:xfrm>
            <a:custGeom>
              <a:avLst/>
              <a:gdLst/>
              <a:ahLst/>
              <a:cxnLst/>
              <a:rect l="l" t="t" r="r" b="b"/>
              <a:pathLst>
                <a:path w="2037" h="2224" extrusionOk="0">
                  <a:moveTo>
                    <a:pt x="0" y="1"/>
                  </a:moveTo>
                  <a:cubicBezTo>
                    <a:pt x="183" y="639"/>
                    <a:pt x="426" y="1308"/>
                    <a:pt x="730" y="1916"/>
                  </a:cubicBezTo>
                  <a:cubicBezTo>
                    <a:pt x="786" y="2056"/>
                    <a:pt x="894" y="2223"/>
                    <a:pt x="1055" y="2223"/>
                  </a:cubicBezTo>
                  <a:cubicBezTo>
                    <a:pt x="1068" y="2223"/>
                    <a:pt x="1081" y="2222"/>
                    <a:pt x="1095" y="2220"/>
                  </a:cubicBezTo>
                  <a:cubicBezTo>
                    <a:pt x="1216" y="2220"/>
                    <a:pt x="1277" y="2098"/>
                    <a:pt x="1368" y="1977"/>
                  </a:cubicBezTo>
                  <a:cubicBezTo>
                    <a:pt x="1672" y="1490"/>
                    <a:pt x="1885" y="973"/>
                    <a:pt x="2037" y="396"/>
                  </a:cubicBezTo>
                  <a:cubicBezTo>
                    <a:pt x="1368" y="244"/>
                    <a:pt x="669" y="122"/>
                    <a:pt x="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5"/>
            <p:cNvSpPr/>
            <p:nvPr/>
          </p:nvSpPr>
          <p:spPr>
            <a:xfrm>
              <a:off x="2656850" y="1770075"/>
              <a:ext cx="80575" cy="69375"/>
            </a:xfrm>
            <a:custGeom>
              <a:avLst/>
              <a:gdLst/>
              <a:ahLst/>
              <a:cxnLst/>
              <a:rect l="l" t="t" r="r" b="b"/>
              <a:pathLst>
                <a:path w="3223" h="2775" extrusionOk="0">
                  <a:moveTo>
                    <a:pt x="1156" y="0"/>
                  </a:moveTo>
                  <a:cubicBezTo>
                    <a:pt x="791" y="0"/>
                    <a:pt x="365" y="0"/>
                    <a:pt x="1" y="31"/>
                  </a:cubicBezTo>
                  <a:cubicBezTo>
                    <a:pt x="852" y="791"/>
                    <a:pt x="1429" y="1946"/>
                    <a:pt x="2341" y="2614"/>
                  </a:cubicBezTo>
                  <a:cubicBezTo>
                    <a:pt x="2442" y="2715"/>
                    <a:pt x="2584" y="2774"/>
                    <a:pt x="2716" y="2774"/>
                  </a:cubicBezTo>
                  <a:cubicBezTo>
                    <a:pt x="2744" y="2774"/>
                    <a:pt x="2771" y="2772"/>
                    <a:pt x="2797" y="2766"/>
                  </a:cubicBezTo>
                  <a:cubicBezTo>
                    <a:pt x="3040" y="2736"/>
                    <a:pt x="3101" y="2432"/>
                    <a:pt x="3131" y="2219"/>
                  </a:cubicBezTo>
                  <a:cubicBezTo>
                    <a:pt x="3222" y="1520"/>
                    <a:pt x="3192" y="791"/>
                    <a:pt x="3010" y="122"/>
                  </a:cubicBezTo>
                  <a:cubicBezTo>
                    <a:pt x="2402" y="31"/>
                    <a:pt x="1763" y="0"/>
                    <a:pt x="115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4" name="Google Shape;1584;p75"/>
          <p:cNvGrpSpPr/>
          <p:nvPr/>
        </p:nvGrpSpPr>
        <p:grpSpPr>
          <a:xfrm>
            <a:off x="5077621" y="1431143"/>
            <a:ext cx="1536094" cy="1198435"/>
            <a:chOff x="3886350" y="1368725"/>
            <a:chExt cx="1351125" cy="1054125"/>
          </a:xfrm>
        </p:grpSpPr>
        <p:sp>
          <p:nvSpPr>
            <p:cNvPr id="1585" name="Google Shape;1585;p75"/>
            <p:cNvSpPr/>
            <p:nvPr/>
          </p:nvSpPr>
          <p:spPr>
            <a:xfrm>
              <a:off x="3958550" y="1545150"/>
              <a:ext cx="75250" cy="41825"/>
            </a:xfrm>
            <a:custGeom>
              <a:avLst/>
              <a:gdLst/>
              <a:ahLst/>
              <a:cxnLst/>
              <a:rect l="l" t="t" r="r" b="b"/>
              <a:pathLst>
                <a:path w="3010" h="1673" extrusionOk="0">
                  <a:moveTo>
                    <a:pt x="0" y="0"/>
                  </a:moveTo>
                  <a:cubicBezTo>
                    <a:pt x="0" y="639"/>
                    <a:pt x="304" y="1247"/>
                    <a:pt x="821" y="1672"/>
                  </a:cubicBezTo>
                  <a:lnTo>
                    <a:pt x="3010" y="1064"/>
                  </a:lnTo>
                  <a:cubicBezTo>
                    <a:pt x="1976" y="760"/>
                    <a:pt x="973" y="456"/>
                    <a:pt x="0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5"/>
            <p:cNvSpPr/>
            <p:nvPr/>
          </p:nvSpPr>
          <p:spPr>
            <a:xfrm>
              <a:off x="3915225" y="1476450"/>
              <a:ext cx="297900" cy="107775"/>
            </a:xfrm>
            <a:custGeom>
              <a:avLst/>
              <a:gdLst/>
              <a:ahLst/>
              <a:cxnLst/>
              <a:rect l="l" t="t" r="r" b="b"/>
              <a:pathLst>
                <a:path w="11916" h="4311" extrusionOk="0">
                  <a:moveTo>
                    <a:pt x="4271" y="0"/>
                  </a:moveTo>
                  <a:cubicBezTo>
                    <a:pt x="3596" y="0"/>
                    <a:pt x="2922" y="25"/>
                    <a:pt x="2250" y="74"/>
                  </a:cubicBezTo>
                  <a:lnTo>
                    <a:pt x="1" y="651"/>
                  </a:lnTo>
                  <a:cubicBezTo>
                    <a:pt x="1217" y="1046"/>
                    <a:pt x="2311" y="1836"/>
                    <a:pt x="3040" y="2900"/>
                  </a:cubicBezTo>
                  <a:cubicBezTo>
                    <a:pt x="3314" y="3265"/>
                    <a:pt x="3527" y="3691"/>
                    <a:pt x="3922" y="3964"/>
                  </a:cubicBezTo>
                  <a:cubicBezTo>
                    <a:pt x="4323" y="4247"/>
                    <a:pt x="4852" y="4311"/>
                    <a:pt x="5367" y="4311"/>
                  </a:cubicBezTo>
                  <a:cubicBezTo>
                    <a:pt x="5516" y="4311"/>
                    <a:pt x="5663" y="4305"/>
                    <a:pt x="5806" y="4299"/>
                  </a:cubicBezTo>
                  <a:cubicBezTo>
                    <a:pt x="7296" y="4177"/>
                    <a:pt x="8785" y="3964"/>
                    <a:pt x="10214" y="3569"/>
                  </a:cubicBezTo>
                  <a:cubicBezTo>
                    <a:pt x="10852" y="3417"/>
                    <a:pt x="11612" y="3113"/>
                    <a:pt x="11825" y="2444"/>
                  </a:cubicBezTo>
                  <a:cubicBezTo>
                    <a:pt x="11916" y="1958"/>
                    <a:pt x="11673" y="1411"/>
                    <a:pt x="11247" y="1107"/>
                  </a:cubicBezTo>
                  <a:cubicBezTo>
                    <a:pt x="10822" y="803"/>
                    <a:pt x="10335" y="681"/>
                    <a:pt x="9849" y="590"/>
                  </a:cubicBezTo>
                  <a:cubicBezTo>
                    <a:pt x="7998" y="189"/>
                    <a:pt x="6131" y="0"/>
                    <a:pt x="4271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5"/>
            <p:cNvSpPr/>
            <p:nvPr/>
          </p:nvSpPr>
          <p:spPr>
            <a:xfrm>
              <a:off x="4178150" y="2013800"/>
              <a:ext cx="204450" cy="376775"/>
            </a:xfrm>
            <a:custGeom>
              <a:avLst/>
              <a:gdLst/>
              <a:ahLst/>
              <a:cxnLst/>
              <a:rect l="l" t="t" r="r" b="b"/>
              <a:pathLst>
                <a:path w="8178" h="15071" extrusionOk="0">
                  <a:moveTo>
                    <a:pt x="3490" y="1"/>
                  </a:moveTo>
                  <a:cubicBezTo>
                    <a:pt x="3367" y="1"/>
                    <a:pt x="3257" y="31"/>
                    <a:pt x="3162" y="100"/>
                  </a:cubicBezTo>
                  <a:cubicBezTo>
                    <a:pt x="2463" y="3899"/>
                    <a:pt x="2432" y="5632"/>
                    <a:pt x="2463" y="6543"/>
                  </a:cubicBezTo>
                  <a:cubicBezTo>
                    <a:pt x="2676" y="9218"/>
                    <a:pt x="3466" y="11832"/>
                    <a:pt x="3648" y="12440"/>
                  </a:cubicBezTo>
                  <a:cubicBezTo>
                    <a:pt x="3217" y="12407"/>
                    <a:pt x="2286" y="12301"/>
                    <a:pt x="1521" y="12301"/>
                  </a:cubicBezTo>
                  <a:cubicBezTo>
                    <a:pt x="885" y="12301"/>
                    <a:pt x="363" y="12374"/>
                    <a:pt x="335" y="12623"/>
                  </a:cubicBezTo>
                  <a:cubicBezTo>
                    <a:pt x="305" y="13048"/>
                    <a:pt x="1308" y="12896"/>
                    <a:pt x="1916" y="13048"/>
                  </a:cubicBezTo>
                  <a:cubicBezTo>
                    <a:pt x="1642" y="13079"/>
                    <a:pt x="1" y="13200"/>
                    <a:pt x="244" y="13747"/>
                  </a:cubicBezTo>
                  <a:cubicBezTo>
                    <a:pt x="284" y="13844"/>
                    <a:pt x="435" y="13881"/>
                    <a:pt x="639" y="13881"/>
                  </a:cubicBezTo>
                  <a:cubicBezTo>
                    <a:pt x="1173" y="13881"/>
                    <a:pt x="2075" y="13631"/>
                    <a:pt x="2360" y="13547"/>
                  </a:cubicBezTo>
                  <a:lnTo>
                    <a:pt x="2360" y="13547"/>
                  </a:lnTo>
                  <a:cubicBezTo>
                    <a:pt x="1761" y="13743"/>
                    <a:pt x="484" y="14906"/>
                    <a:pt x="1612" y="15054"/>
                  </a:cubicBezTo>
                  <a:cubicBezTo>
                    <a:pt x="1706" y="15065"/>
                    <a:pt x="1805" y="15070"/>
                    <a:pt x="1907" y="15070"/>
                  </a:cubicBezTo>
                  <a:cubicBezTo>
                    <a:pt x="2952" y="15070"/>
                    <a:pt x="4345" y="14541"/>
                    <a:pt x="5259" y="14264"/>
                  </a:cubicBezTo>
                  <a:cubicBezTo>
                    <a:pt x="5776" y="14112"/>
                    <a:pt x="6080" y="13960"/>
                    <a:pt x="6232" y="13443"/>
                  </a:cubicBezTo>
                  <a:cubicBezTo>
                    <a:pt x="6505" y="12623"/>
                    <a:pt x="6171" y="12075"/>
                    <a:pt x="6232" y="10799"/>
                  </a:cubicBezTo>
                  <a:cubicBezTo>
                    <a:pt x="6384" y="8610"/>
                    <a:pt x="6840" y="6543"/>
                    <a:pt x="7721" y="4537"/>
                  </a:cubicBezTo>
                  <a:cubicBezTo>
                    <a:pt x="7873" y="4203"/>
                    <a:pt x="8177" y="3808"/>
                    <a:pt x="8056" y="3474"/>
                  </a:cubicBezTo>
                  <a:cubicBezTo>
                    <a:pt x="8025" y="3291"/>
                    <a:pt x="7478" y="2957"/>
                    <a:pt x="7326" y="2805"/>
                  </a:cubicBezTo>
                  <a:cubicBezTo>
                    <a:pt x="7022" y="2470"/>
                    <a:pt x="6779" y="2197"/>
                    <a:pt x="6414" y="1954"/>
                  </a:cubicBezTo>
                  <a:cubicBezTo>
                    <a:pt x="5802" y="1501"/>
                    <a:pt x="4352" y="1"/>
                    <a:pt x="3490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5"/>
            <p:cNvSpPr/>
            <p:nvPr/>
          </p:nvSpPr>
          <p:spPr>
            <a:xfrm>
              <a:off x="4246550" y="2014000"/>
              <a:ext cx="133000" cy="161875"/>
            </a:xfrm>
            <a:custGeom>
              <a:avLst/>
              <a:gdLst/>
              <a:ahLst/>
              <a:cxnLst/>
              <a:rect l="l" t="t" r="r" b="b"/>
              <a:pathLst>
                <a:path w="5320" h="6475" extrusionOk="0">
                  <a:moveTo>
                    <a:pt x="851" y="0"/>
                  </a:moveTo>
                  <a:lnTo>
                    <a:pt x="395" y="152"/>
                  </a:lnTo>
                  <a:cubicBezTo>
                    <a:pt x="244" y="1003"/>
                    <a:pt x="122" y="1763"/>
                    <a:pt x="0" y="2402"/>
                  </a:cubicBezTo>
                  <a:cubicBezTo>
                    <a:pt x="1155" y="3952"/>
                    <a:pt x="2584" y="5380"/>
                    <a:pt x="4195" y="6475"/>
                  </a:cubicBezTo>
                  <a:cubicBezTo>
                    <a:pt x="4377" y="5836"/>
                    <a:pt x="4590" y="5137"/>
                    <a:pt x="4864" y="4499"/>
                  </a:cubicBezTo>
                  <a:cubicBezTo>
                    <a:pt x="5016" y="4165"/>
                    <a:pt x="5320" y="3769"/>
                    <a:pt x="5198" y="3435"/>
                  </a:cubicBezTo>
                  <a:cubicBezTo>
                    <a:pt x="5198" y="3253"/>
                    <a:pt x="4681" y="2888"/>
                    <a:pt x="4529" y="2736"/>
                  </a:cubicBezTo>
                  <a:cubicBezTo>
                    <a:pt x="4225" y="2432"/>
                    <a:pt x="3952" y="2128"/>
                    <a:pt x="3617" y="1915"/>
                  </a:cubicBezTo>
                  <a:cubicBezTo>
                    <a:pt x="3040" y="1490"/>
                    <a:pt x="1702" y="122"/>
                    <a:pt x="85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5"/>
            <p:cNvSpPr/>
            <p:nvPr/>
          </p:nvSpPr>
          <p:spPr>
            <a:xfrm>
              <a:off x="3974400" y="1792675"/>
              <a:ext cx="179500" cy="73475"/>
            </a:xfrm>
            <a:custGeom>
              <a:avLst/>
              <a:gdLst/>
              <a:ahLst/>
              <a:cxnLst/>
              <a:rect l="l" t="t" r="r" b="b"/>
              <a:pathLst>
                <a:path w="7180" h="2939" extrusionOk="0">
                  <a:moveTo>
                    <a:pt x="2462" y="0"/>
                  </a:moveTo>
                  <a:cubicBezTo>
                    <a:pt x="1310" y="0"/>
                    <a:pt x="1" y="1248"/>
                    <a:pt x="582" y="2440"/>
                  </a:cubicBezTo>
                  <a:cubicBezTo>
                    <a:pt x="711" y="2733"/>
                    <a:pt x="860" y="2848"/>
                    <a:pt x="1006" y="2848"/>
                  </a:cubicBezTo>
                  <a:cubicBezTo>
                    <a:pt x="1328" y="2848"/>
                    <a:pt x="1633" y="2287"/>
                    <a:pt x="1675" y="1855"/>
                  </a:cubicBezTo>
                  <a:lnTo>
                    <a:pt x="1675" y="1855"/>
                  </a:lnTo>
                  <a:cubicBezTo>
                    <a:pt x="1711" y="2376"/>
                    <a:pt x="2100" y="2682"/>
                    <a:pt x="2472" y="2682"/>
                  </a:cubicBezTo>
                  <a:cubicBezTo>
                    <a:pt x="2819" y="2682"/>
                    <a:pt x="3152" y="2414"/>
                    <a:pt x="3166" y="1802"/>
                  </a:cubicBezTo>
                  <a:cubicBezTo>
                    <a:pt x="3265" y="2115"/>
                    <a:pt x="3569" y="2330"/>
                    <a:pt x="3818" y="2330"/>
                  </a:cubicBezTo>
                  <a:cubicBezTo>
                    <a:pt x="4027" y="2330"/>
                    <a:pt x="4197" y="2177"/>
                    <a:pt x="4169" y="1802"/>
                  </a:cubicBezTo>
                  <a:lnTo>
                    <a:pt x="4169" y="1802"/>
                  </a:lnTo>
                  <a:cubicBezTo>
                    <a:pt x="4594" y="2379"/>
                    <a:pt x="5597" y="2774"/>
                    <a:pt x="6297" y="2926"/>
                  </a:cubicBezTo>
                  <a:cubicBezTo>
                    <a:pt x="6343" y="2934"/>
                    <a:pt x="6387" y="2938"/>
                    <a:pt x="6428" y="2938"/>
                  </a:cubicBezTo>
                  <a:cubicBezTo>
                    <a:pt x="7179" y="2938"/>
                    <a:pt x="7169" y="1695"/>
                    <a:pt x="6449" y="1407"/>
                  </a:cubicBezTo>
                  <a:lnTo>
                    <a:pt x="6449" y="1407"/>
                  </a:lnTo>
                  <a:cubicBezTo>
                    <a:pt x="6417" y="1408"/>
                    <a:pt x="6385" y="1409"/>
                    <a:pt x="6354" y="1409"/>
                  </a:cubicBezTo>
                  <a:cubicBezTo>
                    <a:pt x="5002" y="1409"/>
                    <a:pt x="3955" y="157"/>
                    <a:pt x="2619" y="8"/>
                  </a:cubicBezTo>
                  <a:cubicBezTo>
                    <a:pt x="2567" y="3"/>
                    <a:pt x="2515" y="0"/>
                    <a:pt x="2462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5"/>
            <p:cNvSpPr/>
            <p:nvPr/>
          </p:nvSpPr>
          <p:spPr>
            <a:xfrm>
              <a:off x="4104450" y="1821750"/>
              <a:ext cx="49450" cy="44400"/>
            </a:xfrm>
            <a:custGeom>
              <a:avLst/>
              <a:gdLst/>
              <a:ahLst/>
              <a:cxnLst/>
              <a:rect l="l" t="t" r="r" b="b"/>
              <a:pathLst>
                <a:path w="1978" h="1776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487"/>
                    <a:pt x="0" y="973"/>
                    <a:pt x="61" y="1429"/>
                  </a:cubicBezTo>
                  <a:cubicBezTo>
                    <a:pt x="395" y="1581"/>
                    <a:pt x="791" y="1702"/>
                    <a:pt x="1064" y="1763"/>
                  </a:cubicBezTo>
                  <a:cubicBezTo>
                    <a:pt x="1112" y="1771"/>
                    <a:pt x="1157" y="1775"/>
                    <a:pt x="1200" y="1775"/>
                  </a:cubicBezTo>
                  <a:cubicBezTo>
                    <a:pt x="1977" y="1775"/>
                    <a:pt x="1967" y="532"/>
                    <a:pt x="1247" y="244"/>
                  </a:cubicBezTo>
                  <a:cubicBezTo>
                    <a:pt x="821" y="244"/>
                    <a:pt x="395" y="152"/>
                    <a:pt x="3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5"/>
            <p:cNvSpPr/>
            <p:nvPr/>
          </p:nvSpPr>
          <p:spPr>
            <a:xfrm>
              <a:off x="3907625" y="1474400"/>
              <a:ext cx="225725" cy="74575"/>
            </a:xfrm>
            <a:custGeom>
              <a:avLst/>
              <a:gdLst/>
              <a:ahLst/>
              <a:cxnLst/>
              <a:rect l="l" t="t" r="r" b="b"/>
              <a:pathLst>
                <a:path w="9029" h="2983" extrusionOk="0">
                  <a:moveTo>
                    <a:pt x="6426" y="1"/>
                  </a:moveTo>
                  <a:cubicBezTo>
                    <a:pt x="6226" y="1"/>
                    <a:pt x="6029" y="4"/>
                    <a:pt x="5837" y="4"/>
                  </a:cubicBezTo>
                  <a:cubicBezTo>
                    <a:pt x="4682" y="4"/>
                    <a:pt x="3557" y="95"/>
                    <a:pt x="2433" y="308"/>
                  </a:cubicBezTo>
                  <a:cubicBezTo>
                    <a:pt x="1642" y="520"/>
                    <a:pt x="730" y="703"/>
                    <a:pt x="1" y="1128"/>
                  </a:cubicBezTo>
                  <a:cubicBezTo>
                    <a:pt x="62" y="1645"/>
                    <a:pt x="670" y="2739"/>
                    <a:pt x="1217" y="2982"/>
                  </a:cubicBezTo>
                  <a:cubicBezTo>
                    <a:pt x="1369" y="2648"/>
                    <a:pt x="1429" y="2253"/>
                    <a:pt x="1521" y="1888"/>
                  </a:cubicBezTo>
                  <a:cubicBezTo>
                    <a:pt x="1581" y="1523"/>
                    <a:pt x="1703" y="1219"/>
                    <a:pt x="1703" y="885"/>
                  </a:cubicBezTo>
                  <a:cubicBezTo>
                    <a:pt x="2129" y="1341"/>
                    <a:pt x="2433" y="2374"/>
                    <a:pt x="3101" y="2557"/>
                  </a:cubicBezTo>
                  <a:cubicBezTo>
                    <a:pt x="3375" y="1979"/>
                    <a:pt x="3527" y="1463"/>
                    <a:pt x="3679" y="855"/>
                  </a:cubicBezTo>
                  <a:cubicBezTo>
                    <a:pt x="3922" y="1037"/>
                    <a:pt x="4104" y="1341"/>
                    <a:pt x="4287" y="1584"/>
                  </a:cubicBezTo>
                  <a:cubicBezTo>
                    <a:pt x="4408" y="1736"/>
                    <a:pt x="4712" y="2131"/>
                    <a:pt x="4925" y="2192"/>
                  </a:cubicBezTo>
                  <a:cubicBezTo>
                    <a:pt x="4929" y="2192"/>
                    <a:pt x="4933" y="2193"/>
                    <a:pt x="4937" y="2193"/>
                  </a:cubicBezTo>
                  <a:cubicBezTo>
                    <a:pt x="5236" y="2193"/>
                    <a:pt x="5504" y="1063"/>
                    <a:pt x="5624" y="763"/>
                  </a:cubicBezTo>
                  <a:cubicBezTo>
                    <a:pt x="5989" y="1007"/>
                    <a:pt x="6384" y="1979"/>
                    <a:pt x="6901" y="1979"/>
                  </a:cubicBezTo>
                  <a:cubicBezTo>
                    <a:pt x="7205" y="1979"/>
                    <a:pt x="7326" y="1037"/>
                    <a:pt x="7448" y="733"/>
                  </a:cubicBezTo>
                  <a:cubicBezTo>
                    <a:pt x="7579" y="995"/>
                    <a:pt x="8047" y="1706"/>
                    <a:pt x="8407" y="1706"/>
                  </a:cubicBezTo>
                  <a:cubicBezTo>
                    <a:pt x="8466" y="1706"/>
                    <a:pt x="8522" y="1687"/>
                    <a:pt x="8572" y="1645"/>
                  </a:cubicBezTo>
                  <a:cubicBezTo>
                    <a:pt x="8724" y="1523"/>
                    <a:pt x="8876" y="1067"/>
                    <a:pt x="8968" y="915"/>
                  </a:cubicBezTo>
                  <a:cubicBezTo>
                    <a:pt x="9028" y="611"/>
                    <a:pt x="8907" y="551"/>
                    <a:pt x="8633" y="399"/>
                  </a:cubicBezTo>
                  <a:cubicBezTo>
                    <a:pt x="7961" y="39"/>
                    <a:pt x="7176" y="1"/>
                    <a:pt x="6426" y="1"/>
                  </a:cubicBezTo>
                  <a:close/>
                </a:path>
              </a:pathLst>
            </a:custGeom>
            <a:solidFill>
              <a:srgbClr val="FDE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5"/>
            <p:cNvSpPr/>
            <p:nvPr/>
          </p:nvSpPr>
          <p:spPr>
            <a:xfrm>
              <a:off x="3886350" y="1368725"/>
              <a:ext cx="1351125" cy="827525"/>
            </a:xfrm>
            <a:custGeom>
              <a:avLst/>
              <a:gdLst/>
              <a:ahLst/>
              <a:cxnLst/>
              <a:rect l="l" t="t" r="r" b="b"/>
              <a:pathLst>
                <a:path w="54045" h="33101" extrusionOk="0">
                  <a:moveTo>
                    <a:pt x="1492" y="1"/>
                  </a:moveTo>
                  <a:cubicBezTo>
                    <a:pt x="1309" y="1"/>
                    <a:pt x="1154" y="11"/>
                    <a:pt x="1034" y="36"/>
                  </a:cubicBezTo>
                  <a:cubicBezTo>
                    <a:pt x="1" y="218"/>
                    <a:pt x="62" y="674"/>
                    <a:pt x="62" y="2802"/>
                  </a:cubicBezTo>
                  <a:cubicBezTo>
                    <a:pt x="62" y="4930"/>
                    <a:pt x="578" y="5659"/>
                    <a:pt x="578" y="5659"/>
                  </a:cubicBezTo>
                  <a:cubicBezTo>
                    <a:pt x="578" y="5659"/>
                    <a:pt x="1916" y="5416"/>
                    <a:pt x="5107" y="5264"/>
                  </a:cubicBezTo>
                  <a:cubicBezTo>
                    <a:pt x="5627" y="5239"/>
                    <a:pt x="6125" y="5229"/>
                    <a:pt x="6596" y="5229"/>
                  </a:cubicBezTo>
                  <a:cubicBezTo>
                    <a:pt x="9046" y="5229"/>
                    <a:pt x="10760" y="5507"/>
                    <a:pt x="10913" y="5507"/>
                  </a:cubicBezTo>
                  <a:cubicBezTo>
                    <a:pt x="10913" y="5507"/>
                    <a:pt x="3253" y="8395"/>
                    <a:pt x="3435" y="8851"/>
                  </a:cubicBezTo>
                  <a:cubicBezTo>
                    <a:pt x="3557" y="9307"/>
                    <a:pt x="10396" y="11282"/>
                    <a:pt x="10396" y="11282"/>
                  </a:cubicBezTo>
                  <a:cubicBezTo>
                    <a:pt x="10396" y="11282"/>
                    <a:pt x="9241" y="17057"/>
                    <a:pt x="9332" y="19064"/>
                  </a:cubicBezTo>
                  <a:cubicBezTo>
                    <a:pt x="9393" y="21070"/>
                    <a:pt x="11794" y="25629"/>
                    <a:pt x="16202" y="28942"/>
                  </a:cubicBezTo>
                  <a:cubicBezTo>
                    <a:pt x="20609" y="32255"/>
                    <a:pt x="26719" y="32802"/>
                    <a:pt x="35959" y="33076"/>
                  </a:cubicBezTo>
                  <a:cubicBezTo>
                    <a:pt x="36519" y="33092"/>
                    <a:pt x="37077" y="33100"/>
                    <a:pt x="37632" y="33100"/>
                  </a:cubicBezTo>
                  <a:cubicBezTo>
                    <a:pt x="46262" y="33100"/>
                    <a:pt x="54044" y="31222"/>
                    <a:pt x="54044" y="31222"/>
                  </a:cubicBezTo>
                  <a:cubicBezTo>
                    <a:pt x="54044" y="31222"/>
                    <a:pt x="52525" y="31100"/>
                    <a:pt x="46719" y="30310"/>
                  </a:cubicBezTo>
                  <a:cubicBezTo>
                    <a:pt x="40853" y="29520"/>
                    <a:pt x="36263" y="27301"/>
                    <a:pt x="33740" y="25903"/>
                  </a:cubicBezTo>
                  <a:cubicBezTo>
                    <a:pt x="31248" y="24504"/>
                    <a:pt x="28421" y="19276"/>
                    <a:pt x="24925" y="16358"/>
                  </a:cubicBezTo>
                  <a:cubicBezTo>
                    <a:pt x="22919" y="14656"/>
                    <a:pt x="16110" y="11647"/>
                    <a:pt x="15259" y="10826"/>
                  </a:cubicBezTo>
                  <a:cubicBezTo>
                    <a:pt x="14348" y="9975"/>
                    <a:pt x="15199" y="8000"/>
                    <a:pt x="15655" y="6206"/>
                  </a:cubicBezTo>
                  <a:cubicBezTo>
                    <a:pt x="16110" y="4443"/>
                    <a:pt x="16262" y="3987"/>
                    <a:pt x="15655" y="2832"/>
                  </a:cubicBezTo>
                  <a:cubicBezTo>
                    <a:pt x="15168" y="1951"/>
                    <a:pt x="14591" y="1039"/>
                    <a:pt x="13284" y="401"/>
                  </a:cubicBezTo>
                  <a:cubicBezTo>
                    <a:pt x="12817" y="183"/>
                    <a:pt x="12093" y="107"/>
                    <a:pt x="11288" y="107"/>
                  </a:cubicBezTo>
                  <a:cubicBezTo>
                    <a:pt x="9731" y="107"/>
                    <a:pt x="7873" y="392"/>
                    <a:pt x="6992" y="492"/>
                  </a:cubicBezTo>
                  <a:cubicBezTo>
                    <a:pt x="6882" y="505"/>
                    <a:pt x="6756" y="511"/>
                    <a:pt x="6614" y="511"/>
                  </a:cubicBezTo>
                  <a:cubicBezTo>
                    <a:pt x="5300" y="511"/>
                    <a:pt x="2747" y="1"/>
                    <a:pt x="1492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5"/>
            <p:cNvSpPr/>
            <p:nvPr/>
          </p:nvSpPr>
          <p:spPr>
            <a:xfrm>
              <a:off x="3886350" y="1411975"/>
              <a:ext cx="25950" cy="50375"/>
            </a:xfrm>
            <a:custGeom>
              <a:avLst/>
              <a:gdLst/>
              <a:ahLst/>
              <a:cxnLst/>
              <a:rect l="l" t="t" r="r" b="b"/>
              <a:pathLst>
                <a:path w="1038" h="2015" extrusionOk="0">
                  <a:moveTo>
                    <a:pt x="158" y="1"/>
                  </a:moveTo>
                  <a:cubicBezTo>
                    <a:pt x="127" y="1"/>
                    <a:pt x="95" y="3"/>
                    <a:pt x="62" y="8"/>
                  </a:cubicBezTo>
                  <a:cubicBezTo>
                    <a:pt x="1" y="464"/>
                    <a:pt x="1" y="1437"/>
                    <a:pt x="92" y="2014"/>
                  </a:cubicBezTo>
                  <a:cubicBezTo>
                    <a:pt x="97" y="2014"/>
                    <a:pt x="101" y="2015"/>
                    <a:pt x="106" y="2015"/>
                  </a:cubicBezTo>
                  <a:cubicBezTo>
                    <a:pt x="743" y="2015"/>
                    <a:pt x="1037" y="1"/>
                    <a:pt x="158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5"/>
            <p:cNvSpPr/>
            <p:nvPr/>
          </p:nvSpPr>
          <p:spPr>
            <a:xfrm>
              <a:off x="3926625" y="1409875"/>
              <a:ext cx="34475" cy="50575"/>
            </a:xfrm>
            <a:custGeom>
              <a:avLst/>
              <a:gdLst/>
              <a:ahLst/>
              <a:cxnLst/>
              <a:rect l="l" t="t" r="r" b="b"/>
              <a:pathLst>
                <a:path w="1379" h="2023" extrusionOk="0">
                  <a:moveTo>
                    <a:pt x="426" y="1"/>
                  </a:moveTo>
                  <a:cubicBezTo>
                    <a:pt x="1" y="62"/>
                    <a:pt x="1" y="1004"/>
                    <a:pt x="62" y="1278"/>
                  </a:cubicBezTo>
                  <a:cubicBezTo>
                    <a:pt x="153" y="1521"/>
                    <a:pt x="335" y="1916"/>
                    <a:pt x="609" y="1977"/>
                  </a:cubicBezTo>
                  <a:cubicBezTo>
                    <a:pt x="691" y="2008"/>
                    <a:pt x="764" y="2023"/>
                    <a:pt x="829" y="2023"/>
                  </a:cubicBezTo>
                  <a:cubicBezTo>
                    <a:pt x="1379" y="2023"/>
                    <a:pt x="1289" y="959"/>
                    <a:pt x="1125" y="578"/>
                  </a:cubicBezTo>
                  <a:cubicBezTo>
                    <a:pt x="1065" y="305"/>
                    <a:pt x="821" y="1"/>
                    <a:pt x="426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5"/>
            <p:cNvSpPr/>
            <p:nvPr/>
          </p:nvSpPr>
          <p:spPr>
            <a:xfrm>
              <a:off x="4117375" y="1780700"/>
              <a:ext cx="592725" cy="411900"/>
            </a:xfrm>
            <a:custGeom>
              <a:avLst/>
              <a:gdLst/>
              <a:ahLst/>
              <a:cxnLst/>
              <a:rect l="l" t="t" r="r" b="b"/>
              <a:pathLst>
                <a:path w="23709" h="16476" extrusionOk="0">
                  <a:moveTo>
                    <a:pt x="316" y="0"/>
                  </a:moveTo>
                  <a:cubicBezTo>
                    <a:pt x="291" y="0"/>
                    <a:pt x="267" y="1"/>
                    <a:pt x="243" y="1"/>
                  </a:cubicBezTo>
                  <a:cubicBezTo>
                    <a:pt x="91" y="1034"/>
                    <a:pt x="0" y="1977"/>
                    <a:pt x="30" y="2585"/>
                  </a:cubicBezTo>
                  <a:cubicBezTo>
                    <a:pt x="122" y="4591"/>
                    <a:pt x="2462" y="9150"/>
                    <a:pt x="6930" y="12463"/>
                  </a:cubicBezTo>
                  <a:cubicBezTo>
                    <a:pt x="10821" y="15381"/>
                    <a:pt x="16110" y="16141"/>
                    <a:pt x="23709" y="16475"/>
                  </a:cubicBezTo>
                  <a:cubicBezTo>
                    <a:pt x="22979" y="15260"/>
                    <a:pt x="22128" y="14135"/>
                    <a:pt x="21155" y="13101"/>
                  </a:cubicBezTo>
                  <a:cubicBezTo>
                    <a:pt x="16535" y="7904"/>
                    <a:pt x="13101" y="5229"/>
                    <a:pt x="6383" y="1734"/>
                  </a:cubicBezTo>
                  <a:cubicBezTo>
                    <a:pt x="4916" y="985"/>
                    <a:pt x="1944" y="0"/>
                    <a:pt x="31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5"/>
            <p:cNvSpPr/>
            <p:nvPr/>
          </p:nvSpPr>
          <p:spPr>
            <a:xfrm>
              <a:off x="4048225" y="1753350"/>
              <a:ext cx="193025" cy="218100"/>
            </a:xfrm>
            <a:custGeom>
              <a:avLst/>
              <a:gdLst/>
              <a:ahLst/>
              <a:cxnLst/>
              <a:rect l="l" t="t" r="r" b="b"/>
              <a:pathLst>
                <a:path w="7721" h="8724" extrusionOk="0">
                  <a:moveTo>
                    <a:pt x="6687" y="1"/>
                  </a:moveTo>
                  <a:cubicBezTo>
                    <a:pt x="5927" y="396"/>
                    <a:pt x="5593" y="821"/>
                    <a:pt x="5350" y="1672"/>
                  </a:cubicBezTo>
                  <a:cubicBezTo>
                    <a:pt x="5167" y="2341"/>
                    <a:pt x="5198" y="3131"/>
                    <a:pt x="5441" y="3831"/>
                  </a:cubicBezTo>
                  <a:cubicBezTo>
                    <a:pt x="5532" y="4195"/>
                    <a:pt x="5745" y="4560"/>
                    <a:pt x="5836" y="4894"/>
                  </a:cubicBezTo>
                  <a:cubicBezTo>
                    <a:pt x="5256" y="4894"/>
                    <a:pt x="4650" y="4769"/>
                    <a:pt x="4020" y="4769"/>
                  </a:cubicBezTo>
                  <a:cubicBezTo>
                    <a:pt x="3957" y="4769"/>
                    <a:pt x="3893" y="4770"/>
                    <a:pt x="3830" y="4773"/>
                  </a:cubicBezTo>
                  <a:cubicBezTo>
                    <a:pt x="3192" y="4834"/>
                    <a:pt x="2401" y="5198"/>
                    <a:pt x="1824" y="5472"/>
                  </a:cubicBezTo>
                  <a:cubicBezTo>
                    <a:pt x="760" y="5989"/>
                    <a:pt x="0" y="7508"/>
                    <a:pt x="973" y="8451"/>
                  </a:cubicBezTo>
                  <a:cubicBezTo>
                    <a:pt x="1167" y="8645"/>
                    <a:pt x="1317" y="8724"/>
                    <a:pt x="1431" y="8724"/>
                  </a:cubicBezTo>
                  <a:cubicBezTo>
                    <a:pt x="1743" y="8724"/>
                    <a:pt x="1781" y="8131"/>
                    <a:pt x="1691" y="7684"/>
                  </a:cubicBezTo>
                  <a:lnTo>
                    <a:pt x="1691" y="7684"/>
                  </a:lnTo>
                  <a:cubicBezTo>
                    <a:pt x="1785" y="7969"/>
                    <a:pt x="2186" y="8421"/>
                    <a:pt x="2509" y="8421"/>
                  </a:cubicBezTo>
                  <a:cubicBezTo>
                    <a:pt x="2556" y="8421"/>
                    <a:pt x="2602" y="8411"/>
                    <a:pt x="2644" y="8390"/>
                  </a:cubicBezTo>
                  <a:cubicBezTo>
                    <a:pt x="3012" y="8180"/>
                    <a:pt x="2745" y="7653"/>
                    <a:pt x="2528" y="7376"/>
                  </a:cubicBezTo>
                  <a:lnTo>
                    <a:pt x="2528" y="7376"/>
                  </a:lnTo>
                  <a:cubicBezTo>
                    <a:pt x="2688" y="7525"/>
                    <a:pt x="2952" y="7655"/>
                    <a:pt x="3177" y="7655"/>
                  </a:cubicBezTo>
                  <a:cubicBezTo>
                    <a:pt x="3304" y="7655"/>
                    <a:pt x="3419" y="7613"/>
                    <a:pt x="3496" y="7508"/>
                  </a:cubicBezTo>
                  <a:cubicBezTo>
                    <a:pt x="3678" y="7235"/>
                    <a:pt x="3313" y="6779"/>
                    <a:pt x="3100" y="6597"/>
                  </a:cubicBezTo>
                  <a:cubicBezTo>
                    <a:pt x="4164" y="6597"/>
                    <a:pt x="5167" y="6505"/>
                    <a:pt x="6201" y="6262"/>
                  </a:cubicBezTo>
                  <a:cubicBezTo>
                    <a:pt x="7113" y="6019"/>
                    <a:pt x="7356" y="5867"/>
                    <a:pt x="7447" y="4894"/>
                  </a:cubicBezTo>
                  <a:cubicBezTo>
                    <a:pt x="7508" y="3831"/>
                    <a:pt x="7477" y="2797"/>
                    <a:pt x="7599" y="1764"/>
                  </a:cubicBezTo>
                  <a:cubicBezTo>
                    <a:pt x="7660" y="1156"/>
                    <a:pt x="7721" y="92"/>
                    <a:pt x="668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5"/>
            <p:cNvSpPr/>
            <p:nvPr/>
          </p:nvSpPr>
          <p:spPr>
            <a:xfrm>
              <a:off x="4330125" y="1858200"/>
              <a:ext cx="133775" cy="313125"/>
            </a:xfrm>
            <a:custGeom>
              <a:avLst/>
              <a:gdLst/>
              <a:ahLst/>
              <a:cxnLst/>
              <a:rect l="l" t="t" r="r" b="b"/>
              <a:pathLst>
                <a:path w="5351" h="12525" extrusionOk="0">
                  <a:moveTo>
                    <a:pt x="3068" y="1"/>
                  </a:moveTo>
                  <a:cubicBezTo>
                    <a:pt x="3059" y="1"/>
                    <a:pt x="3049" y="1"/>
                    <a:pt x="3040" y="1"/>
                  </a:cubicBezTo>
                  <a:cubicBezTo>
                    <a:pt x="1247" y="1764"/>
                    <a:pt x="92" y="3284"/>
                    <a:pt x="31" y="5746"/>
                  </a:cubicBezTo>
                  <a:cubicBezTo>
                    <a:pt x="1" y="8208"/>
                    <a:pt x="943" y="10731"/>
                    <a:pt x="2676" y="12524"/>
                  </a:cubicBezTo>
                  <a:lnTo>
                    <a:pt x="3618" y="9120"/>
                  </a:lnTo>
                  <a:cubicBezTo>
                    <a:pt x="4864" y="6840"/>
                    <a:pt x="5351" y="4166"/>
                    <a:pt x="5047" y="1551"/>
                  </a:cubicBezTo>
                  <a:cubicBezTo>
                    <a:pt x="4987" y="983"/>
                    <a:pt x="3688" y="1"/>
                    <a:pt x="3068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5"/>
            <p:cNvSpPr/>
            <p:nvPr/>
          </p:nvSpPr>
          <p:spPr>
            <a:xfrm>
              <a:off x="4345325" y="1846700"/>
              <a:ext cx="281200" cy="576150"/>
            </a:xfrm>
            <a:custGeom>
              <a:avLst/>
              <a:gdLst/>
              <a:ahLst/>
              <a:cxnLst/>
              <a:rect l="l" t="t" r="r" b="b"/>
              <a:pathLst>
                <a:path w="11248" h="23046" extrusionOk="0">
                  <a:moveTo>
                    <a:pt x="4867" y="0"/>
                  </a:moveTo>
                  <a:cubicBezTo>
                    <a:pt x="4041" y="0"/>
                    <a:pt x="3206" y="164"/>
                    <a:pt x="2432" y="492"/>
                  </a:cubicBezTo>
                  <a:cubicBezTo>
                    <a:pt x="609" y="3106"/>
                    <a:pt x="1" y="5507"/>
                    <a:pt x="122" y="8729"/>
                  </a:cubicBezTo>
                  <a:cubicBezTo>
                    <a:pt x="244" y="11799"/>
                    <a:pt x="2098" y="14443"/>
                    <a:pt x="4226" y="16632"/>
                  </a:cubicBezTo>
                  <a:cubicBezTo>
                    <a:pt x="5107" y="17483"/>
                    <a:pt x="6627" y="18456"/>
                    <a:pt x="7174" y="19519"/>
                  </a:cubicBezTo>
                  <a:cubicBezTo>
                    <a:pt x="6353" y="19884"/>
                    <a:pt x="4256" y="20158"/>
                    <a:pt x="3800" y="21100"/>
                  </a:cubicBezTo>
                  <a:cubicBezTo>
                    <a:pt x="3657" y="21407"/>
                    <a:pt x="3862" y="21514"/>
                    <a:pt x="4217" y="21514"/>
                  </a:cubicBezTo>
                  <a:cubicBezTo>
                    <a:pt x="4915" y="21514"/>
                    <a:pt x="6193" y="21099"/>
                    <a:pt x="6536" y="20978"/>
                  </a:cubicBezTo>
                  <a:lnTo>
                    <a:pt x="6536" y="20978"/>
                  </a:lnTo>
                  <a:cubicBezTo>
                    <a:pt x="6050" y="21525"/>
                    <a:pt x="4651" y="22498"/>
                    <a:pt x="5046" y="22924"/>
                  </a:cubicBezTo>
                  <a:cubicBezTo>
                    <a:pt x="5122" y="22995"/>
                    <a:pt x="5219" y="23026"/>
                    <a:pt x="5332" y="23026"/>
                  </a:cubicBezTo>
                  <a:cubicBezTo>
                    <a:pt x="5990" y="23026"/>
                    <a:pt x="7181" y="21958"/>
                    <a:pt x="7752" y="21465"/>
                  </a:cubicBezTo>
                  <a:lnTo>
                    <a:pt x="7752" y="21465"/>
                  </a:lnTo>
                  <a:cubicBezTo>
                    <a:pt x="7842" y="22004"/>
                    <a:pt x="7311" y="23046"/>
                    <a:pt x="7966" y="23046"/>
                  </a:cubicBezTo>
                  <a:cubicBezTo>
                    <a:pt x="7975" y="23046"/>
                    <a:pt x="7985" y="23046"/>
                    <a:pt x="7995" y="23045"/>
                  </a:cubicBezTo>
                  <a:cubicBezTo>
                    <a:pt x="8360" y="23045"/>
                    <a:pt x="9454" y="21829"/>
                    <a:pt x="9758" y="21556"/>
                  </a:cubicBezTo>
                  <a:cubicBezTo>
                    <a:pt x="10153" y="21222"/>
                    <a:pt x="11095" y="20522"/>
                    <a:pt x="11186" y="20006"/>
                  </a:cubicBezTo>
                  <a:cubicBezTo>
                    <a:pt x="11247" y="19276"/>
                    <a:pt x="10062" y="18395"/>
                    <a:pt x="9697" y="17787"/>
                  </a:cubicBezTo>
                  <a:cubicBezTo>
                    <a:pt x="8603" y="15993"/>
                    <a:pt x="8056" y="14139"/>
                    <a:pt x="8481" y="12012"/>
                  </a:cubicBezTo>
                  <a:cubicBezTo>
                    <a:pt x="9059" y="9094"/>
                    <a:pt x="11065" y="5750"/>
                    <a:pt x="9575" y="2711"/>
                  </a:cubicBezTo>
                  <a:cubicBezTo>
                    <a:pt x="8681" y="900"/>
                    <a:pt x="6801" y="0"/>
                    <a:pt x="4867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5"/>
            <p:cNvSpPr/>
            <p:nvPr/>
          </p:nvSpPr>
          <p:spPr>
            <a:xfrm>
              <a:off x="4270100" y="1656850"/>
              <a:ext cx="44100" cy="53225"/>
            </a:xfrm>
            <a:custGeom>
              <a:avLst/>
              <a:gdLst/>
              <a:ahLst/>
              <a:cxnLst/>
              <a:rect l="l" t="t" r="r" b="b"/>
              <a:pathLst>
                <a:path w="1764" h="2129" extrusionOk="0">
                  <a:moveTo>
                    <a:pt x="1004" y="0"/>
                  </a:moveTo>
                  <a:cubicBezTo>
                    <a:pt x="821" y="669"/>
                    <a:pt x="457" y="1338"/>
                    <a:pt x="1" y="2128"/>
                  </a:cubicBezTo>
                  <a:cubicBezTo>
                    <a:pt x="882" y="1885"/>
                    <a:pt x="1429" y="1125"/>
                    <a:pt x="1764" y="426"/>
                  </a:cubicBezTo>
                  <a:cubicBezTo>
                    <a:pt x="1490" y="274"/>
                    <a:pt x="1216" y="152"/>
                    <a:pt x="1004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5"/>
            <p:cNvSpPr/>
            <p:nvPr/>
          </p:nvSpPr>
          <p:spPr>
            <a:xfrm>
              <a:off x="4333925" y="1696375"/>
              <a:ext cx="60075" cy="59275"/>
            </a:xfrm>
            <a:custGeom>
              <a:avLst/>
              <a:gdLst/>
              <a:ahLst/>
              <a:cxnLst/>
              <a:rect l="l" t="t" r="r" b="b"/>
              <a:pathLst>
                <a:path w="2403" h="2371" extrusionOk="0">
                  <a:moveTo>
                    <a:pt x="1399" y="0"/>
                  </a:moveTo>
                  <a:cubicBezTo>
                    <a:pt x="1156" y="821"/>
                    <a:pt x="700" y="1520"/>
                    <a:pt x="1" y="2371"/>
                  </a:cubicBezTo>
                  <a:cubicBezTo>
                    <a:pt x="639" y="2158"/>
                    <a:pt x="1764" y="1307"/>
                    <a:pt x="2402" y="486"/>
                  </a:cubicBezTo>
                  <a:cubicBezTo>
                    <a:pt x="2068" y="304"/>
                    <a:pt x="1764" y="152"/>
                    <a:pt x="139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5"/>
            <p:cNvSpPr/>
            <p:nvPr/>
          </p:nvSpPr>
          <p:spPr>
            <a:xfrm>
              <a:off x="4399275" y="1738925"/>
              <a:ext cx="79075" cy="66125"/>
            </a:xfrm>
            <a:custGeom>
              <a:avLst/>
              <a:gdLst/>
              <a:ahLst/>
              <a:cxnLst/>
              <a:rect l="l" t="t" r="r" b="b"/>
              <a:pathLst>
                <a:path w="3163" h="2645" extrusionOk="0">
                  <a:moveTo>
                    <a:pt x="2068" y="0"/>
                  </a:moveTo>
                  <a:cubicBezTo>
                    <a:pt x="1612" y="912"/>
                    <a:pt x="974" y="1763"/>
                    <a:pt x="1" y="2645"/>
                  </a:cubicBezTo>
                  <a:cubicBezTo>
                    <a:pt x="974" y="2614"/>
                    <a:pt x="2372" y="1642"/>
                    <a:pt x="3162" y="639"/>
                  </a:cubicBezTo>
                  <a:cubicBezTo>
                    <a:pt x="2828" y="426"/>
                    <a:pt x="2433" y="213"/>
                    <a:pt x="206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5"/>
            <p:cNvSpPr/>
            <p:nvPr/>
          </p:nvSpPr>
          <p:spPr>
            <a:xfrm>
              <a:off x="4475275" y="1800475"/>
              <a:ext cx="79800" cy="67650"/>
            </a:xfrm>
            <a:custGeom>
              <a:avLst/>
              <a:gdLst/>
              <a:ahLst/>
              <a:cxnLst/>
              <a:rect l="l" t="t" r="r" b="b"/>
              <a:pathLst>
                <a:path w="3192" h="2706" extrusionOk="0">
                  <a:moveTo>
                    <a:pt x="2371" y="0"/>
                  </a:moveTo>
                  <a:cubicBezTo>
                    <a:pt x="1824" y="1003"/>
                    <a:pt x="912" y="1976"/>
                    <a:pt x="0" y="2705"/>
                  </a:cubicBezTo>
                  <a:cubicBezTo>
                    <a:pt x="1490" y="2462"/>
                    <a:pt x="2341" y="1702"/>
                    <a:pt x="3192" y="882"/>
                  </a:cubicBezTo>
                  <a:cubicBezTo>
                    <a:pt x="2949" y="578"/>
                    <a:pt x="2645" y="274"/>
                    <a:pt x="237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75"/>
            <p:cNvSpPr/>
            <p:nvPr/>
          </p:nvSpPr>
          <p:spPr>
            <a:xfrm>
              <a:off x="4552775" y="1880250"/>
              <a:ext cx="68425" cy="57775"/>
            </a:xfrm>
            <a:custGeom>
              <a:avLst/>
              <a:gdLst/>
              <a:ahLst/>
              <a:cxnLst/>
              <a:rect l="l" t="t" r="r" b="b"/>
              <a:pathLst>
                <a:path w="2737" h="2311" extrusionOk="0">
                  <a:moveTo>
                    <a:pt x="2037" y="1"/>
                  </a:moveTo>
                  <a:cubicBezTo>
                    <a:pt x="1460" y="882"/>
                    <a:pt x="700" y="1673"/>
                    <a:pt x="1" y="2311"/>
                  </a:cubicBezTo>
                  <a:cubicBezTo>
                    <a:pt x="761" y="2280"/>
                    <a:pt x="1977" y="1490"/>
                    <a:pt x="2736" y="882"/>
                  </a:cubicBezTo>
                  <a:cubicBezTo>
                    <a:pt x="2493" y="578"/>
                    <a:pt x="2280" y="305"/>
                    <a:pt x="2037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5"/>
            <p:cNvSpPr/>
            <p:nvPr/>
          </p:nvSpPr>
          <p:spPr>
            <a:xfrm>
              <a:off x="4619650" y="1960800"/>
              <a:ext cx="63100" cy="50175"/>
            </a:xfrm>
            <a:custGeom>
              <a:avLst/>
              <a:gdLst/>
              <a:ahLst/>
              <a:cxnLst/>
              <a:rect l="l" t="t" r="r" b="b"/>
              <a:pathLst>
                <a:path w="2524" h="2007" extrusionOk="0">
                  <a:moveTo>
                    <a:pt x="1946" y="1"/>
                  </a:moveTo>
                  <a:cubicBezTo>
                    <a:pt x="1338" y="730"/>
                    <a:pt x="578" y="1429"/>
                    <a:pt x="1" y="2007"/>
                  </a:cubicBezTo>
                  <a:cubicBezTo>
                    <a:pt x="669" y="1946"/>
                    <a:pt x="1733" y="1247"/>
                    <a:pt x="2523" y="609"/>
                  </a:cubicBezTo>
                  <a:cubicBezTo>
                    <a:pt x="2341" y="426"/>
                    <a:pt x="2128" y="213"/>
                    <a:pt x="1946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5"/>
            <p:cNvSpPr/>
            <p:nvPr/>
          </p:nvSpPr>
          <p:spPr>
            <a:xfrm>
              <a:off x="4679675" y="2019325"/>
              <a:ext cx="74500" cy="49400"/>
            </a:xfrm>
            <a:custGeom>
              <a:avLst/>
              <a:gdLst/>
              <a:ahLst/>
              <a:cxnLst/>
              <a:rect l="l" t="t" r="r" b="b"/>
              <a:pathLst>
                <a:path w="2980" h="1976" extrusionOk="0">
                  <a:moveTo>
                    <a:pt x="2159" y="0"/>
                  </a:moveTo>
                  <a:lnTo>
                    <a:pt x="1612" y="669"/>
                  </a:lnTo>
                  <a:cubicBezTo>
                    <a:pt x="1156" y="1125"/>
                    <a:pt x="609" y="1520"/>
                    <a:pt x="1" y="1976"/>
                  </a:cubicBezTo>
                  <a:cubicBezTo>
                    <a:pt x="1186" y="1854"/>
                    <a:pt x="2098" y="1216"/>
                    <a:pt x="2980" y="395"/>
                  </a:cubicBezTo>
                  <a:cubicBezTo>
                    <a:pt x="2706" y="243"/>
                    <a:pt x="2433" y="91"/>
                    <a:pt x="215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5"/>
            <p:cNvSpPr/>
            <p:nvPr/>
          </p:nvSpPr>
          <p:spPr>
            <a:xfrm>
              <a:off x="4797475" y="2065675"/>
              <a:ext cx="55500" cy="63850"/>
            </a:xfrm>
            <a:custGeom>
              <a:avLst/>
              <a:gdLst/>
              <a:ahLst/>
              <a:cxnLst/>
              <a:rect l="l" t="t" r="r" b="b"/>
              <a:pathLst>
                <a:path w="2220" h="2554" extrusionOk="0">
                  <a:moveTo>
                    <a:pt x="1368" y="0"/>
                  </a:moveTo>
                  <a:cubicBezTo>
                    <a:pt x="1003" y="943"/>
                    <a:pt x="456" y="1824"/>
                    <a:pt x="0" y="2554"/>
                  </a:cubicBezTo>
                  <a:cubicBezTo>
                    <a:pt x="912" y="2098"/>
                    <a:pt x="1642" y="1247"/>
                    <a:pt x="2219" y="335"/>
                  </a:cubicBezTo>
                  <a:cubicBezTo>
                    <a:pt x="1915" y="213"/>
                    <a:pt x="1642" y="122"/>
                    <a:pt x="136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5"/>
            <p:cNvSpPr/>
            <p:nvPr/>
          </p:nvSpPr>
          <p:spPr>
            <a:xfrm>
              <a:off x="4915250" y="2100625"/>
              <a:ext cx="34975" cy="53975"/>
            </a:xfrm>
            <a:custGeom>
              <a:avLst/>
              <a:gdLst/>
              <a:ahLst/>
              <a:cxnLst/>
              <a:rect l="l" t="t" r="r" b="b"/>
              <a:pathLst>
                <a:path w="1399" h="2159" extrusionOk="0">
                  <a:moveTo>
                    <a:pt x="608" y="1"/>
                  </a:moveTo>
                  <a:cubicBezTo>
                    <a:pt x="608" y="92"/>
                    <a:pt x="578" y="152"/>
                    <a:pt x="578" y="183"/>
                  </a:cubicBezTo>
                  <a:cubicBezTo>
                    <a:pt x="456" y="791"/>
                    <a:pt x="335" y="1459"/>
                    <a:pt x="1" y="2159"/>
                  </a:cubicBezTo>
                  <a:cubicBezTo>
                    <a:pt x="517" y="1855"/>
                    <a:pt x="1064" y="1034"/>
                    <a:pt x="1399" y="244"/>
                  </a:cubicBezTo>
                  <a:lnTo>
                    <a:pt x="608" y="1"/>
                  </a:ln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5"/>
            <p:cNvSpPr/>
            <p:nvPr/>
          </p:nvSpPr>
          <p:spPr>
            <a:xfrm>
              <a:off x="5028475" y="2123425"/>
              <a:ext cx="28150" cy="44100"/>
            </a:xfrm>
            <a:custGeom>
              <a:avLst/>
              <a:gdLst/>
              <a:ahLst/>
              <a:cxnLst/>
              <a:rect l="l" t="t" r="r" b="b"/>
              <a:pathLst>
                <a:path w="1126" h="1764" extrusionOk="0">
                  <a:moveTo>
                    <a:pt x="365" y="0"/>
                  </a:moveTo>
                  <a:cubicBezTo>
                    <a:pt x="304" y="608"/>
                    <a:pt x="152" y="1247"/>
                    <a:pt x="1" y="1763"/>
                  </a:cubicBezTo>
                  <a:cubicBezTo>
                    <a:pt x="578" y="1307"/>
                    <a:pt x="912" y="760"/>
                    <a:pt x="1125" y="122"/>
                  </a:cubicBezTo>
                  <a:cubicBezTo>
                    <a:pt x="1095" y="122"/>
                    <a:pt x="1034" y="122"/>
                    <a:pt x="973" y="92"/>
                  </a:cubicBezTo>
                  <a:cubicBezTo>
                    <a:pt x="791" y="31"/>
                    <a:pt x="578" y="0"/>
                    <a:pt x="36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5"/>
            <p:cNvSpPr/>
            <p:nvPr/>
          </p:nvSpPr>
          <p:spPr>
            <a:xfrm>
              <a:off x="4108250" y="1411075"/>
              <a:ext cx="59300" cy="38350"/>
            </a:xfrm>
            <a:custGeom>
              <a:avLst/>
              <a:gdLst/>
              <a:ahLst/>
              <a:cxnLst/>
              <a:rect l="l" t="t" r="r" b="b"/>
              <a:pathLst>
                <a:path w="2372" h="1534" extrusionOk="0">
                  <a:moveTo>
                    <a:pt x="1135" y="1"/>
                  </a:moveTo>
                  <a:cubicBezTo>
                    <a:pt x="604" y="1"/>
                    <a:pt x="168" y="379"/>
                    <a:pt x="31" y="956"/>
                  </a:cubicBezTo>
                  <a:cubicBezTo>
                    <a:pt x="0" y="1108"/>
                    <a:pt x="92" y="1290"/>
                    <a:pt x="304" y="1321"/>
                  </a:cubicBezTo>
                  <a:cubicBezTo>
                    <a:pt x="331" y="1332"/>
                    <a:pt x="359" y="1337"/>
                    <a:pt x="387" y="1337"/>
                  </a:cubicBezTo>
                  <a:cubicBezTo>
                    <a:pt x="516" y="1337"/>
                    <a:pt x="644" y="1228"/>
                    <a:pt x="669" y="1078"/>
                  </a:cubicBezTo>
                  <a:cubicBezTo>
                    <a:pt x="669" y="937"/>
                    <a:pt x="773" y="615"/>
                    <a:pt x="1149" y="615"/>
                  </a:cubicBezTo>
                  <a:cubicBezTo>
                    <a:pt x="1179" y="615"/>
                    <a:pt x="1212" y="617"/>
                    <a:pt x="1247" y="622"/>
                  </a:cubicBezTo>
                  <a:cubicBezTo>
                    <a:pt x="1702" y="682"/>
                    <a:pt x="1702" y="1078"/>
                    <a:pt x="1702" y="1169"/>
                  </a:cubicBezTo>
                  <a:cubicBezTo>
                    <a:pt x="1702" y="1382"/>
                    <a:pt x="1854" y="1534"/>
                    <a:pt x="2037" y="1534"/>
                  </a:cubicBezTo>
                  <a:cubicBezTo>
                    <a:pt x="2219" y="1534"/>
                    <a:pt x="2371" y="1382"/>
                    <a:pt x="2341" y="1260"/>
                  </a:cubicBezTo>
                  <a:cubicBezTo>
                    <a:pt x="2371" y="561"/>
                    <a:pt x="1976" y="75"/>
                    <a:pt x="1307" y="14"/>
                  </a:cubicBezTo>
                  <a:cubicBezTo>
                    <a:pt x="1249" y="5"/>
                    <a:pt x="1191" y="1"/>
                    <a:pt x="1135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75"/>
          <p:cNvGrpSpPr/>
          <p:nvPr/>
        </p:nvGrpSpPr>
        <p:grpSpPr>
          <a:xfrm>
            <a:off x="4322325" y="3148288"/>
            <a:ext cx="1776928" cy="1038497"/>
            <a:chOff x="5263275" y="1335875"/>
            <a:chExt cx="1468900" cy="858475"/>
          </a:xfrm>
        </p:grpSpPr>
        <p:sp>
          <p:nvSpPr>
            <p:cNvPr id="1611" name="Google Shape;1611;p75"/>
            <p:cNvSpPr/>
            <p:nvPr/>
          </p:nvSpPr>
          <p:spPr>
            <a:xfrm>
              <a:off x="6080175" y="1954950"/>
              <a:ext cx="128450" cy="165975"/>
            </a:xfrm>
            <a:custGeom>
              <a:avLst/>
              <a:gdLst/>
              <a:ahLst/>
              <a:cxnLst/>
              <a:rect l="l" t="t" r="r" b="b"/>
              <a:pathLst>
                <a:path w="5138" h="6639" extrusionOk="0">
                  <a:moveTo>
                    <a:pt x="1147" y="0"/>
                  </a:moveTo>
                  <a:cubicBezTo>
                    <a:pt x="714" y="0"/>
                    <a:pt x="297" y="128"/>
                    <a:pt x="0" y="447"/>
                  </a:cubicBezTo>
                  <a:cubicBezTo>
                    <a:pt x="0" y="447"/>
                    <a:pt x="1611" y="2484"/>
                    <a:pt x="1854" y="3821"/>
                  </a:cubicBezTo>
                  <a:cubicBezTo>
                    <a:pt x="2067" y="5159"/>
                    <a:pt x="2067" y="5706"/>
                    <a:pt x="1945" y="6223"/>
                  </a:cubicBezTo>
                  <a:cubicBezTo>
                    <a:pt x="1889" y="6524"/>
                    <a:pt x="2043" y="6639"/>
                    <a:pt x="2327" y="6639"/>
                  </a:cubicBezTo>
                  <a:cubicBezTo>
                    <a:pt x="2502" y="6639"/>
                    <a:pt x="2725" y="6596"/>
                    <a:pt x="2979" y="6527"/>
                  </a:cubicBezTo>
                  <a:cubicBezTo>
                    <a:pt x="3648" y="6283"/>
                    <a:pt x="4833" y="5828"/>
                    <a:pt x="4985" y="5068"/>
                  </a:cubicBezTo>
                  <a:cubicBezTo>
                    <a:pt x="5137" y="4308"/>
                    <a:pt x="3465" y="1542"/>
                    <a:pt x="3009" y="843"/>
                  </a:cubicBezTo>
                  <a:cubicBezTo>
                    <a:pt x="2719" y="397"/>
                    <a:pt x="1908" y="0"/>
                    <a:pt x="1147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75"/>
            <p:cNvSpPr/>
            <p:nvPr/>
          </p:nvSpPr>
          <p:spPr>
            <a:xfrm>
              <a:off x="5631300" y="1891525"/>
              <a:ext cx="136175" cy="171825"/>
            </a:xfrm>
            <a:custGeom>
              <a:avLst/>
              <a:gdLst/>
              <a:ahLst/>
              <a:cxnLst/>
              <a:rect l="l" t="t" r="r" b="b"/>
              <a:pathLst>
                <a:path w="5447" h="6873" extrusionOk="0">
                  <a:moveTo>
                    <a:pt x="4506" y="0"/>
                  </a:moveTo>
                  <a:cubicBezTo>
                    <a:pt x="4095" y="0"/>
                    <a:pt x="3568" y="234"/>
                    <a:pt x="3031" y="796"/>
                  </a:cubicBezTo>
                  <a:cubicBezTo>
                    <a:pt x="3031" y="796"/>
                    <a:pt x="2362" y="2620"/>
                    <a:pt x="1511" y="3957"/>
                  </a:cubicBezTo>
                  <a:cubicBezTo>
                    <a:pt x="690" y="5295"/>
                    <a:pt x="143" y="4991"/>
                    <a:pt x="82" y="5629"/>
                  </a:cubicBezTo>
                  <a:cubicBezTo>
                    <a:pt x="1" y="6202"/>
                    <a:pt x="1412" y="6872"/>
                    <a:pt x="2273" y="6872"/>
                  </a:cubicBezTo>
                  <a:cubicBezTo>
                    <a:pt x="2372" y="6872"/>
                    <a:pt x="2463" y="6863"/>
                    <a:pt x="2545" y="6845"/>
                  </a:cubicBezTo>
                  <a:cubicBezTo>
                    <a:pt x="3365" y="6693"/>
                    <a:pt x="4915" y="2285"/>
                    <a:pt x="5250" y="1161"/>
                  </a:cubicBezTo>
                  <a:cubicBezTo>
                    <a:pt x="5447" y="480"/>
                    <a:pt x="5095" y="0"/>
                    <a:pt x="4506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75"/>
            <p:cNvSpPr/>
            <p:nvPr/>
          </p:nvSpPr>
          <p:spPr>
            <a:xfrm>
              <a:off x="5263275" y="1335875"/>
              <a:ext cx="1468900" cy="858475"/>
            </a:xfrm>
            <a:custGeom>
              <a:avLst/>
              <a:gdLst/>
              <a:ahLst/>
              <a:cxnLst/>
              <a:rect l="l" t="t" r="r" b="b"/>
              <a:pathLst>
                <a:path w="58756" h="34339" extrusionOk="0">
                  <a:moveTo>
                    <a:pt x="3553" y="1"/>
                  </a:moveTo>
                  <a:cubicBezTo>
                    <a:pt x="3117" y="1"/>
                    <a:pt x="2674" y="57"/>
                    <a:pt x="2220" y="134"/>
                  </a:cubicBezTo>
                  <a:cubicBezTo>
                    <a:pt x="943" y="317"/>
                    <a:pt x="305" y="772"/>
                    <a:pt x="153" y="1411"/>
                  </a:cubicBezTo>
                  <a:cubicBezTo>
                    <a:pt x="1" y="2019"/>
                    <a:pt x="518" y="2171"/>
                    <a:pt x="1581" y="2262"/>
                  </a:cubicBezTo>
                  <a:cubicBezTo>
                    <a:pt x="3040" y="2353"/>
                    <a:pt x="3831" y="2596"/>
                    <a:pt x="3831" y="2596"/>
                  </a:cubicBezTo>
                  <a:cubicBezTo>
                    <a:pt x="3831" y="2596"/>
                    <a:pt x="153" y="2779"/>
                    <a:pt x="943" y="3569"/>
                  </a:cubicBezTo>
                  <a:cubicBezTo>
                    <a:pt x="1058" y="3684"/>
                    <a:pt x="1224" y="3712"/>
                    <a:pt x="1444" y="3712"/>
                  </a:cubicBezTo>
                  <a:cubicBezTo>
                    <a:pt x="1660" y="3712"/>
                    <a:pt x="1929" y="3685"/>
                    <a:pt x="2253" y="3685"/>
                  </a:cubicBezTo>
                  <a:cubicBezTo>
                    <a:pt x="3002" y="3685"/>
                    <a:pt x="4049" y="3829"/>
                    <a:pt x="5442" y="4785"/>
                  </a:cubicBezTo>
                  <a:cubicBezTo>
                    <a:pt x="8025" y="6608"/>
                    <a:pt x="6566" y="12900"/>
                    <a:pt x="9788" y="18128"/>
                  </a:cubicBezTo>
                  <a:cubicBezTo>
                    <a:pt x="13010" y="23356"/>
                    <a:pt x="18633" y="23478"/>
                    <a:pt x="24500" y="24663"/>
                  </a:cubicBezTo>
                  <a:cubicBezTo>
                    <a:pt x="30336" y="25849"/>
                    <a:pt x="45351" y="27308"/>
                    <a:pt x="49455" y="28159"/>
                  </a:cubicBezTo>
                  <a:cubicBezTo>
                    <a:pt x="53528" y="28980"/>
                    <a:pt x="56567" y="30712"/>
                    <a:pt x="54288" y="32262"/>
                  </a:cubicBezTo>
                  <a:cubicBezTo>
                    <a:pt x="53274" y="32974"/>
                    <a:pt x="51891" y="33150"/>
                    <a:pt x="50624" y="33150"/>
                  </a:cubicBezTo>
                  <a:cubicBezTo>
                    <a:pt x="49393" y="33150"/>
                    <a:pt x="48272" y="32984"/>
                    <a:pt x="47706" y="32984"/>
                  </a:cubicBezTo>
                  <a:cubicBezTo>
                    <a:pt x="47561" y="32984"/>
                    <a:pt x="47452" y="32995"/>
                    <a:pt x="47388" y="33022"/>
                  </a:cubicBezTo>
                  <a:cubicBezTo>
                    <a:pt x="46841" y="33235"/>
                    <a:pt x="48816" y="33995"/>
                    <a:pt x="51126" y="34238"/>
                  </a:cubicBezTo>
                  <a:cubicBezTo>
                    <a:pt x="51731" y="34294"/>
                    <a:pt x="52448" y="34339"/>
                    <a:pt x="53190" y="34339"/>
                  </a:cubicBezTo>
                  <a:cubicBezTo>
                    <a:pt x="55282" y="34339"/>
                    <a:pt x="57571" y="33979"/>
                    <a:pt x="58087" y="32475"/>
                  </a:cubicBezTo>
                  <a:cubicBezTo>
                    <a:pt x="58756" y="30439"/>
                    <a:pt x="57297" y="29405"/>
                    <a:pt x="53011" y="27460"/>
                  </a:cubicBezTo>
                  <a:cubicBezTo>
                    <a:pt x="48786" y="25545"/>
                    <a:pt x="46324" y="24025"/>
                    <a:pt x="42038" y="19527"/>
                  </a:cubicBezTo>
                  <a:cubicBezTo>
                    <a:pt x="37951" y="15295"/>
                    <a:pt x="34666" y="12638"/>
                    <a:pt x="30416" y="12638"/>
                  </a:cubicBezTo>
                  <a:cubicBezTo>
                    <a:pt x="30209" y="12638"/>
                    <a:pt x="30000" y="12644"/>
                    <a:pt x="29789" y="12657"/>
                  </a:cubicBezTo>
                  <a:cubicBezTo>
                    <a:pt x="25491" y="12912"/>
                    <a:pt x="20641" y="17480"/>
                    <a:pt x="17220" y="17480"/>
                  </a:cubicBezTo>
                  <a:cubicBezTo>
                    <a:pt x="16963" y="17480"/>
                    <a:pt x="16715" y="17454"/>
                    <a:pt x="16475" y="17399"/>
                  </a:cubicBezTo>
                  <a:cubicBezTo>
                    <a:pt x="13071" y="16609"/>
                    <a:pt x="11886" y="13539"/>
                    <a:pt x="10487" y="9192"/>
                  </a:cubicBezTo>
                  <a:cubicBezTo>
                    <a:pt x="9059" y="4876"/>
                    <a:pt x="7691" y="2353"/>
                    <a:pt x="6323" y="1107"/>
                  </a:cubicBezTo>
                  <a:cubicBezTo>
                    <a:pt x="5391" y="257"/>
                    <a:pt x="4486" y="1"/>
                    <a:pt x="3553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5"/>
            <p:cNvSpPr/>
            <p:nvPr/>
          </p:nvSpPr>
          <p:spPr>
            <a:xfrm>
              <a:off x="5603725" y="1873000"/>
              <a:ext cx="704425" cy="137975"/>
            </a:xfrm>
            <a:custGeom>
              <a:avLst/>
              <a:gdLst/>
              <a:ahLst/>
              <a:cxnLst/>
              <a:rect l="l" t="t" r="r" b="b"/>
              <a:pathLst>
                <a:path w="28177" h="5519" extrusionOk="0">
                  <a:moveTo>
                    <a:pt x="11505" y="1"/>
                  </a:moveTo>
                  <a:cubicBezTo>
                    <a:pt x="9445" y="1"/>
                    <a:pt x="7359" y="101"/>
                    <a:pt x="5289" y="200"/>
                  </a:cubicBezTo>
                  <a:cubicBezTo>
                    <a:pt x="3587" y="291"/>
                    <a:pt x="1793" y="382"/>
                    <a:pt x="91" y="412"/>
                  </a:cubicBezTo>
                  <a:lnTo>
                    <a:pt x="0" y="412"/>
                  </a:lnTo>
                  <a:lnTo>
                    <a:pt x="91" y="443"/>
                  </a:lnTo>
                  <a:cubicBezTo>
                    <a:pt x="2401" y="1689"/>
                    <a:pt x="5137" y="2145"/>
                    <a:pt x="8025" y="2662"/>
                  </a:cubicBezTo>
                  <a:cubicBezTo>
                    <a:pt x="8936" y="2814"/>
                    <a:pt x="9848" y="2966"/>
                    <a:pt x="10760" y="3148"/>
                  </a:cubicBezTo>
                  <a:cubicBezTo>
                    <a:pt x="13921" y="3786"/>
                    <a:pt x="19788" y="4516"/>
                    <a:pt x="25016" y="5154"/>
                  </a:cubicBezTo>
                  <a:cubicBezTo>
                    <a:pt x="26110" y="5306"/>
                    <a:pt x="27143" y="5428"/>
                    <a:pt x="28177" y="5519"/>
                  </a:cubicBezTo>
                  <a:cubicBezTo>
                    <a:pt x="23660" y="910"/>
                    <a:pt x="17704" y="1"/>
                    <a:pt x="11505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5"/>
            <p:cNvSpPr/>
            <p:nvPr/>
          </p:nvSpPr>
          <p:spPr>
            <a:xfrm>
              <a:off x="6049000" y="1755600"/>
              <a:ext cx="33475" cy="30475"/>
            </a:xfrm>
            <a:custGeom>
              <a:avLst/>
              <a:gdLst/>
              <a:ahLst/>
              <a:cxnLst/>
              <a:rect l="l" t="t" r="r" b="b"/>
              <a:pathLst>
                <a:path w="1339" h="1219" extrusionOk="0">
                  <a:moveTo>
                    <a:pt x="727" y="0"/>
                  </a:moveTo>
                  <a:cubicBezTo>
                    <a:pt x="626" y="0"/>
                    <a:pt x="519" y="32"/>
                    <a:pt x="396" y="93"/>
                  </a:cubicBezTo>
                  <a:cubicBezTo>
                    <a:pt x="153" y="245"/>
                    <a:pt x="1" y="427"/>
                    <a:pt x="62" y="701"/>
                  </a:cubicBezTo>
                  <a:cubicBezTo>
                    <a:pt x="114" y="1050"/>
                    <a:pt x="357" y="1219"/>
                    <a:pt x="617" y="1219"/>
                  </a:cubicBezTo>
                  <a:cubicBezTo>
                    <a:pt x="810" y="1219"/>
                    <a:pt x="1013" y="1126"/>
                    <a:pt x="1156" y="944"/>
                  </a:cubicBezTo>
                  <a:cubicBezTo>
                    <a:pt x="1338" y="731"/>
                    <a:pt x="1338" y="427"/>
                    <a:pt x="1156" y="215"/>
                  </a:cubicBezTo>
                  <a:cubicBezTo>
                    <a:pt x="1011" y="70"/>
                    <a:pt x="877" y="0"/>
                    <a:pt x="727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5"/>
            <p:cNvSpPr/>
            <p:nvPr/>
          </p:nvSpPr>
          <p:spPr>
            <a:xfrm>
              <a:off x="6075225" y="1704250"/>
              <a:ext cx="52075" cy="39975"/>
            </a:xfrm>
            <a:custGeom>
              <a:avLst/>
              <a:gdLst/>
              <a:ahLst/>
              <a:cxnLst/>
              <a:rect l="l" t="t" r="r" b="b"/>
              <a:pathLst>
                <a:path w="2083" h="1599" extrusionOk="0">
                  <a:moveTo>
                    <a:pt x="1235" y="1"/>
                  </a:moveTo>
                  <a:cubicBezTo>
                    <a:pt x="573" y="1"/>
                    <a:pt x="0" y="738"/>
                    <a:pt x="502" y="1296"/>
                  </a:cubicBezTo>
                  <a:cubicBezTo>
                    <a:pt x="678" y="1505"/>
                    <a:pt x="905" y="1598"/>
                    <a:pt x="1131" y="1598"/>
                  </a:cubicBezTo>
                  <a:cubicBezTo>
                    <a:pt x="1530" y="1598"/>
                    <a:pt x="1925" y="1306"/>
                    <a:pt x="2022" y="840"/>
                  </a:cubicBezTo>
                  <a:cubicBezTo>
                    <a:pt x="2083" y="475"/>
                    <a:pt x="1900" y="80"/>
                    <a:pt x="1414" y="19"/>
                  </a:cubicBezTo>
                  <a:cubicBezTo>
                    <a:pt x="1354" y="7"/>
                    <a:pt x="1294" y="1"/>
                    <a:pt x="1235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5"/>
            <p:cNvSpPr/>
            <p:nvPr/>
          </p:nvSpPr>
          <p:spPr>
            <a:xfrm>
              <a:off x="6115125" y="1762350"/>
              <a:ext cx="44325" cy="37775"/>
            </a:xfrm>
            <a:custGeom>
              <a:avLst/>
              <a:gdLst/>
              <a:ahLst/>
              <a:cxnLst/>
              <a:rect l="l" t="t" r="r" b="b"/>
              <a:pathLst>
                <a:path w="1773" h="1511" extrusionOk="0">
                  <a:moveTo>
                    <a:pt x="879" y="0"/>
                  </a:moveTo>
                  <a:cubicBezTo>
                    <a:pt x="839" y="0"/>
                    <a:pt x="799" y="2"/>
                    <a:pt x="760" y="5"/>
                  </a:cubicBezTo>
                  <a:cubicBezTo>
                    <a:pt x="365" y="36"/>
                    <a:pt x="0" y="401"/>
                    <a:pt x="0" y="765"/>
                  </a:cubicBezTo>
                  <a:cubicBezTo>
                    <a:pt x="0" y="1161"/>
                    <a:pt x="183" y="1404"/>
                    <a:pt x="578" y="1495"/>
                  </a:cubicBezTo>
                  <a:cubicBezTo>
                    <a:pt x="631" y="1505"/>
                    <a:pt x="684" y="1511"/>
                    <a:pt x="737" y="1511"/>
                  </a:cubicBezTo>
                  <a:cubicBezTo>
                    <a:pt x="1285" y="1511"/>
                    <a:pt x="1772" y="958"/>
                    <a:pt x="1551" y="431"/>
                  </a:cubicBezTo>
                  <a:cubicBezTo>
                    <a:pt x="1497" y="109"/>
                    <a:pt x="1182" y="0"/>
                    <a:pt x="87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5"/>
            <p:cNvSpPr/>
            <p:nvPr/>
          </p:nvSpPr>
          <p:spPr>
            <a:xfrm>
              <a:off x="5701750" y="1803225"/>
              <a:ext cx="169475" cy="288125"/>
            </a:xfrm>
            <a:custGeom>
              <a:avLst/>
              <a:gdLst/>
              <a:ahLst/>
              <a:cxnLst/>
              <a:rect l="l" t="t" r="r" b="b"/>
              <a:pathLst>
                <a:path w="6779" h="11525" extrusionOk="0">
                  <a:moveTo>
                    <a:pt x="2042" y="1"/>
                  </a:moveTo>
                  <a:cubicBezTo>
                    <a:pt x="1848" y="1"/>
                    <a:pt x="1653" y="23"/>
                    <a:pt x="1459" y="73"/>
                  </a:cubicBezTo>
                  <a:cubicBezTo>
                    <a:pt x="0" y="498"/>
                    <a:pt x="31" y="1562"/>
                    <a:pt x="31" y="1562"/>
                  </a:cubicBezTo>
                  <a:cubicBezTo>
                    <a:pt x="31" y="1562"/>
                    <a:pt x="1216" y="1866"/>
                    <a:pt x="2310" y="4389"/>
                  </a:cubicBezTo>
                  <a:cubicBezTo>
                    <a:pt x="3404" y="6881"/>
                    <a:pt x="3739" y="8431"/>
                    <a:pt x="3465" y="9465"/>
                  </a:cubicBezTo>
                  <a:cubicBezTo>
                    <a:pt x="3161" y="10498"/>
                    <a:pt x="2736" y="10772"/>
                    <a:pt x="2888" y="11228"/>
                  </a:cubicBezTo>
                  <a:cubicBezTo>
                    <a:pt x="2955" y="11430"/>
                    <a:pt x="3352" y="11525"/>
                    <a:pt x="3856" y="11525"/>
                  </a:cubicBezTo>
                  <a:cubicBezTo>
                    <a:pt x="4486" y="11525"/>
                    <a:pt x="5282" y="11377"/>
                    <a:pt x="5806" y="11106"/>
                  </a:cubicBezTo>
                  <a:cubicBezTo>
                    <a:pt x="6778" y="10620"/>
                    <a:pt x="6535" y="9921"/>
                    <a:pt x="6474" y="9039"/>
                  </a:cubicBezTo>
                  <a:cubicBezTo>
                    <a:pt x="6383" y="8158"/>
                    <a:pt x="5107" y="2565"/>
                    <a:pt x="4742" y="1684"/>
                  </a:cubicBezTo>
                  <a:cubicBezTo>
                    <a:pt x="4453" y="922"/>
                    <a:pt x="3278" y="1"/>
                    <a:pt x="2042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5"/>
            <p:cNvSpPr/>
            <p:nvPr/>
          </p:nvSpPr>
          <p:spPr>
            <a:xfrm>
              <a:off x="5949475" y="1828150"/>
              <a:ext cx="149925" cy="289975"/>
            </a:xfrm>
            <a:custGeom>
              <a:avLst/>
              <a:gdLst/>
              <a:ahLst/>
              <a:cxnLst/>
              <a:rect l="l" t="t" r="r" b="b"/>
              <a:pathLst>
                <a:path w="5997" h="11599" extrusionOk="0">
                  <a:moveTo>
                    <a:pt x="2675" y="0"/>
                  </a:moveTo>
                  <a:cubicBezTo>
                    <a:pt x="2155" y="0"/>
                    <a:pt x="1647" y="75"/>
                    <a:pt x="1216" y="261"/>
                  </a:cubicBezTo>
                  <a:cubicBezTo>
                    <a:pt x="1216" y="261"/>
                    <a:pt x="517" y="1750"/>
                    <a:pt x="517" y="3939"/>
                  </a:cubicBezTo>
                  <a:cubicBezTo>
                    <a:pt x="517" y="6158"/>
                    <a:pt x="1611" y="7161"/>
                    <a:pt x="1216" y="8893"/>
                  </a:cubicBezTo>
                  <a:cubicBezTo>
                    <a:pt x="882" y="10565"/>
                    <a:pt x="274" y="10292"/>
                    <a:pt x="122" y="10900"/>
                  </a:cubicBezTo>
                  <a:cubicBezTo>
                    <a:pt x="0" y="11507"/>
                    <a:pt x="1125" y="11599"/>
                    <a:pt x="2128" y="11599"/>
                  </a:cubicBezTo>
                  <a:cubicBezTo>
                    <a:pt x="3161" y="11599"/>
                    <a:pt x="3800" y="11538"/>
                    <a:pt x="3860" y="10626"/>
                  </a:cubicBezTo>
                  <a:cubicBezTo>
                    <a:pt x="3860" y="9714"/>
                    <a:pt x="3556" y="7130"/>
                    <a:pt x="4043" y="5216"/>
                  </a:cubicBezTo>
                  <a:cubicBezTo>
                    <a:pt x="4499" y="3270"/>
                    <a:pt x="5897" y="1598"/>
                    <a:pt x="5927" y="1082"/>
                  </a:cubicBezTo>
                  <a:cubicBezTo>
                    <a:pt x="5996" y="714"/>
                    <a:pt x="4279" y="0"/>
                    <a:pt x="2675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5"/>
            <p:cNvSpPr/>
            <p:nvPr/>
          </p:nvSpPr>
          <p:spPr>
            <a:xfrm>
              <a:off x="5358275" y="1359500"/>
              <a:ext cx="36500" cy="23050"/>
            </a:xfrm>
            <a:custGeom>
              <a:avLst/>
              <a:gdLst/>
              <a:ahLst/>
              <a:cxnLst/>
              <a:rect l="l" t="t" r="r" b="b"/>
              <a:pathLst>
                <a:path w="1460" h="922" extrusionOk="0">
                  <a:moveTo>
                    <a:pt x="709" y="1"/>
                  </a:moveTo>
                  <a:cubicBezTo>
                    <a:pt x="385" y="1"/>
                    <a:pt x="85" y="233"/>
                    <a:pt x="31" y="587"/>
                  </a:cubicBezTo>
                  <a:cubicBezTo>
                    <a:pt x="0" y="709"/>
                    <a:pt x="61" y="770"/>
                    <a:pt x="183" y="800"/>
                  </a:cubicBezTo>
                  <a:cubicBezTo>
                    <a:pt x="209" y="813"/>
                    <a:pt x="233" y="819"/>
                    <a:pt x="254" y="819"/>
                  </a:cubicBezTo>
                  <a:cubicBezTo>
                    <a:pt x="329" y="819"/>
                    <a:pt x="372" y="743"/>
                    <a:pt x="395" y="648"/>
                  </a:cubicBezTo>
                  <a:cubicBezTo>
                    <a:pt x="395" y="594"/>
                    <a:pt x="468" y="395"/>
                    <a:pt x="677" y="395"/>
                  </a:cubicBezTo>
                  <a:cubicBezTo>
                    <a:pt x="702" y="395"/>
                    <a:pt x="730" y="398"/>
                    <a:pt x="760" y="405"/>
                  </a:cubicBezTo>
                  <a:cubicBezTo>
                    <a:pt x="1034" y="435"/>
                    <a:pt x="1034" y="648"/>
                    <a:pt x="1034" y="739"/>
                  </a:cubicBezTo>
                  <a:cubicBezTo>
                    <a:pt x="1034" y="800"/>
                    <a:pt x="1125" y="922"/>
                    <a:pt x="1246" y="922"/>
                  </a:cubicBezTo>
                  <a:cubicBezTo>
                    <a:pt x="1368" y="922"/>
                    <a:pt x="1429" y="861"/>
                    <a:pt x="1459" y="770"/>
                  </a:cubicBezTo>
                  <a:cubicBezTo>
                    <a:pt x="1459" y="344"/>
                    <a:pt x="1216" y="40"/>
                    <a:pt x="821" y="10"/>
                  </a:cubicBezTo>
                  <a:cubicBezTo>
                    <a:pt x="784" y="4"/>
                    <a:pt x="746" y="1"/>
                    <a:pt x="709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75"/>
          <p:cNvGrpSpPr/>
          <p:nvPr/>
        </p:nvGrpSpPr>
        <p:grpSpPr>
          <a:xfrm flipH="1">
            <a:off x="5972310" y="3153680"/>
            <a:ext cx="2192509" cy="1031842"/>
            <a:chOff x="4898163" y="214725"/>
            <a:chExt cx="1752325" cy="824550"/>
          </a:xfrm>
        </p:grpSpPr>
        <p:sp>
          <p:nvSpPr>
            <p:cNvPr id="1622" name="Google Shape;1622;p75"/>
            <p:cNvSpPr/>
            <p:nvPr/>
          </p:nvSpPr>
          <p:spPr>
            <a:xfrm>
              <a:off x="6349538" y="285400"/>
              <a:ext cx="266750" cy="190000"/>
            </a:xfrm>
            <a:custGeom>
              <a:avLst/>
              <a:gdLst/>
              <a:ahLst/>
              <a:cxnLst/>
              <a:rect l="l" t="t" r="r" b="b"/>
              <a:pathLst>
                <a:path w="10670" h="7600" extrusionOk="0">
                  <a:moveTo>
                    <a:pt x="5958" y="0"/>
                  </a:moveTo>
                  <a:cubicBezTo>
                    <a:pt x="4773" y="92"/>
                    <a:pt x="3618" y="213"/>
                    <a:pt x="2493" y="608"/>
                  </a:cubicBezTo>
                  <a:cubicBezTo>
                    <a:pt x="1399" y="1064"/>
                    <a:pt x="457" y="1946"/>
                    <a:pt x="183" y="3101"/>
                  </a:cubicBezTo>
                  <a:cubicBezTo>
                    <a:pt x="1" y="4013"/>
                    <a:pt x="274" y="4985"/>
                    <a:pt x="882" y="5715"/>
                  </a:cubicBezTo>
                  <a:cubicBezTo>
                    <a:pt x="1490" y="6444"/>
                    <a:pt x="2281" y="6961"/>
                    <a:pt x="3192" y="7235"/>
                  </a:cubicBezTo>
                  <a:cubicBezTo>
                    <a:pt x="4074" y="7539"/>
                    <a:pt x="5016" y="7599"/>
                    <a:pt x="5958" y="7599"/>
                  </a:cubicBezTo>
                  <a:cubicBezTo>
                    <a:pt x="7448" y="7599"/>
                    <a:pt x="9241" y="6323"/>
                    <a:pt x="10670" y="5928"/>
                  </a:cubicBezTo>
                  <a:cubicBezTo>
                    <a:pt x="5928" y="5593"/>
                    <a:pt x="3831" y="3405"/>
                    <a:pt x="3831" y="3405"/>
                  </a:cubicBezTo>
                  <a:cubicBezTo>
                    <a:pt x="3831" y="3405"/>
                    <a:pt x="8025" y="2189"/>
                    <a:pt x="10244" y="92"/>
                  </a:cubicBezTo>
                  <a:lnTo>
                    <a:pt x="5958" y="0"/>
                  </a:ln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5"/>
            <p:cNvSpPr/>
            <p:nvPr/>
          </p:nvSpPr>
          <p:spPr>
            <a:xfrm>
              <a:off x="6398188" y="322625"/>
              <a:ext cx="31925" cy="38025"/>
            </a:xfrm>
            <a:custGeom>
              <a:avLst/>
              <a:gdLst/>
              <a:ahLst/>
              <a:cxnLst/>
              <a:rect l="l" t="t" r="r" b="b"/>
              <a:pathLst>
                <a:path w="1277" h="1521" extrusionOk="0">
                  <a:moveTo>
                    <a:pt x="1246" y="1"/>
                  </a:moveTo>
                  <a:lnTo>
                    <a:pt x="0" y="396"/>
                  </a:lnTo>
                  <a:cubicBezTo>
                    <a:pt x="61" y="639"/>
                    <a:pt x="152" y="913"/>
                    <a:pt x="304" y="1186"/>
                  </a:cubicBezTo>
                  <a:cubicBezTo>
                    <a:pt x="365" y="1338"/>
                    <a:pt x="487" y="1490"/>
                    <a:pt x="638" y="1521"/>
                  </a:cubicBezTo>
                  <a:cubicBezTo>
                    <a:pt x="821" y="1521"/>
                    <a:pt x="942" y="1338"/>
                    <a:pt x="1003" y="1186"/>
                  </a:cubicBezTo>
                  <a:cubicBezTo>
                    <a:pt x="1216" y="791"/>
                    <a:pt x="1277" y="426"/>
                    <a:pt x="1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5"/>
            <p:cNvSpPr/>
            <p:nvPr/>
          </p:nvSpPr>
          <p:spPr>
            <a:xfrm>
              <a:off x="6437688" y="311225"/>
              <a:ext cx="33475" cy="38225"/>
            </a:xfrm>
            <a:custGeom>
              <a:avLst/>
              <a:gdLst/>
              <a:ahLst/>
              <a:cxnLst/>
              <a:rect l="l" t="t" r="r" b="b"/>
              <a:pathLst>
                <a:path w="1339" h="1529" extrusionOk="0">
                  <a:moveTo>
                    <a:pt x="1338" y="1"/>
                  </a:moveTo>
                  <a:lnTo>
                    <a:pt x="1" y="457"/>
                  </a:lnTo>
                  <a:cubicBezTo>
                    <a:pt x="122" y="791"/>
                    <a:pt x="305" y="1095"/>
                    <a:pt x="548" y="1369"/>
                  </a:cubicBezTo>
                  <a:cubicBezTo>
                    <a:pt x="578" y="1430"/>
                    <a:pt x="639" y="1490"/>
                    <a:pt x="730" y="1521"/>
                  </a:cubicBezTo>
                  <a:cubicBezTo>
                    <a:pt x="741" y="1526"/>
                    <a:pt x="755" y="1529"/>
                    <a:pt x="769" y="1529"/>
                  </a:cubicBezTo>
                  <a:cubicBezTo>
                    <a:pt x="834" y="1529"/>
                    <a:pt x="924" y="1479"/>
                    <a:pt x="973" y="1430"/>
                  </a:cubicBezTo>
                  <a:cubicBezTo>
                    <a:pt x="1065" y="1369"/>
                    <a:pt x="1095" y="1247"/>
                    <a:pt x="1095" y="1186"/>
                  </a:cubicBezTo>
                  <a:cubicBezTo>
                    <a:pt x="1247" y="791"/>
                    <a:pt x="1308" y="396"/>
                    <a:pt x="1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75"/>
            <p:cNvSpPr/>
            <p:nvPr/>
          </p:nvSpPr>
          <p:spPr>
            <a:xfrm>
              <a:off x="6474163" y="300600"/>
              <a:ext cx="44100" cy="37000"/>
            </a:xfrm>
            <a:custGeom>
              <a:avLst/>
              <a:gdLst/>
              <a:ahLst/>
              <a:cxnLst/>
              <a:rect l="l" t="t" r="r" b="b"/>
              <a:pathLst>
                <a:path w="1764" h="1480" extrusionOk="0">
                  <a:moveTo>
                    <a:pt x="1764" y="0"/>
                  </a:moveTo>
                  <a:lnTo>
                    <a:pt x="1" y="396"/>
                  </a:lnTo>
                  <a:cubicBezTo>
                    <a:pt x="92" y="608"/>
                    <a:pt x="214" y="882"/>
                    <a:pt x="396" y="1064"/>
                  </a:cubicBezTo>
                  <a:cubicBezTo>
                    <a:pt x="609" y="1277"/>
                    <a:pt x="821" y="1399"/>
                    <a:pt x="1095" y="1459"/>
                  </a:cubicBezTo>
                  <a:cubicBezTo>
                    <a:pt x="1145" y="1472"/>
                    <a:pt x="1191" y="1479"/>
                    <a:pt x="1233" y="1479"/>
                  </a:cubicBezTo>
                  <a:cubicBezTo>
                    <a:pt x="1292" y="1479"/>
                    <a:pt x="1346" y="1465"/>
                    <a:pt x="1399" y="1429"/>
                  </a:cubicBezTo>
                  <a:cubicBezTo>
                    <a:pt x="1551" y="1338"/>
                    <a:pt x="1581" y="1155"/>
                    <a:pt x="1581" y="1003"/>
                  </a:cubicBezTo>
                  <a:cubicBezTo>
                    <a:pt x="1673" y="669"/>
                    <a:pt x="1703" y="365"/>
                    <a:pt x="1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75"/>
            <p:cNvSpPr/>
            <p:nvPr/>
          </p:nvSpPr>
          <p:spPr>
            <a:xfrm>
              <a:off x="6524313" y="288450"/>
              <a:ext cx="41075" cy="33875"/>
            </a:xfrm>
            <a:custGeom>
              <a:avLst/>
              <a:gdLst/>
              <a:ahLst/>
              <a:cxnLst/>
              <a:rect l="l" t="t" r="r" b="b"/>
              <a:pathLst>
                <a:path w="1643" h="1355" extrusionOk="0">
                  <a:moveTo>
                    <a:pt x="1642" y="0"/>
                  </a:moveTo>
                  <a:lnTo>
                    <a:pt x="1" y="456"/>
                  </a:lnTo>
                  <a:cubicBezTo>
                    <a:pt x="122" y="851"/>
                    <a:pt x="396" y="1155"/>
                    <a:pt x="791" y="1307"/>
                  </a:cubicBezTo>
                  <a:cubicBezTo>
                    <a:pt x="870" y="1333"/>
                    <a:pt x="972" y="1354"/>
                    <a:pt x="1075" y="1354"/>
                  </a:cubicBezTo>
                  <a:cubicBezTo>
                    <a:pt x="1209" y="1354"/>
                    <a:pt x="1343" y="1319"/>
                    <a:pt x="1429" y="1216"/>
                  </a:cubicBezTo>
                  <a:cubicBezTo>
                    <a:pt x="1521" y="1155"/>
                    <a:pt x="1521" y="1034"/>
                    <a:pt x="1551" y="912"/>
                  </a:cubicBezTo>
                  <a:cubicBezTo>
                    <a:pt x="1581" y="608"/>
                    <a:pt x="1642" y="304"/>
                    <a:pt x="1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75"/>
            <p:cNvSpPr/>
            <p:nvPr/>
          </p:nvSpPr>
          <p:spPr>
            <a:xfrm>
              <a:off x="6429338" y="390825"/>
              <a:ext cx="24350" cy="37450"/>
            </a:xfrm>
            <a:custGeom>
              <a:avLst/>
              <a:gdLst/>
              <a:ahLst/>
              <a:cxnLst/>
              <a:rect l="l" t="t" r="r" b="b"/>
              <a:pathLst>
                <a:path w="974" h="1498" extrusionOk="0">
                  <a:moveTo>
                    <a:pt x="733" y="1"/>
                  </a:moveTo>
                  <a:cubicBezTo>
                    <a:pt x="647" y="1"/>
                    <a:pt x="593" y="60"/>
                    <a:pt x="517" y="160"/>
                  </a:cubicBezTo>
                  <a:cubicBezTo>
                    <a:pt x="304" y="464"/>
                    <a:pt x="152" y="799"/>
                    <a:pt x="0" y="1163"/>
                  </a:cubicBezTo>
                  <a:lnTo>
                    <a:pt x="973" y="1498"/>
                  </a:lnTo>
                  <a:cubicBezTo>
                    <a:pt x="973" y="1042"/>
                    <a:pt x="943" y="616"/>
                    <a:pt x="882" y="191"/>
                  </a:cubicBezTo>
                  <a:cubicBezTo>
                    <a:pt x="882" y="130"/>
                    <a:pt x="882" y="39"/>
                    <a:pt x="791" y="8"/>
                  </a:cubicBezTo>
                  <a:cubicBezTo>
                    <a:pt x="770" y="3"/>
                    <a:pt x="751" y="1"/>
                    <a:pt x="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75"/>
            <p:cNvSpPr/>
            <p:nvPr/>
          </p:nvSpPr>
          <p:spPr>
            <a:xfrm>
              <a:off x="6475688" y="406650"/>
              <a:ext cx="28900" cy="38350"/>
            </a:xfrm>
            <a:custGeom>
              <a:avLst/>
              <a:gdLst/>
              <a:ahLst/>
              <a:cxnLst/>
              <a:rect l="l" t="t" r="r" b="b"/>
              <a:pathLst>
                <a:path w="1156" h="1534" extrusionOk="0">
                  <a:moveTo>
                    <a:pt x="801" y="0"/>
                  </a:moveTo>
                  <a:cubicBezTo>
                    <a:pt x="754" y="0"/>
                    <a:pt x="720" y="14"/>
                    <a:pt x="700" y="14"/>
                  </a:cubicBezTo>
                  <a:cubicBezTo>
                    <a:pt x="396" y="166"/>
                    <a:pt x="244" y="561"/>
                    <a:pt x="122" y="865"/>
                  </a:cubicBezTo>
                  <a:lnTo>
                    <a:pt x="1" y="1199"/>
                  </a:lnTo>
                  <a:lnTo>
                    <a:pt x="1156" y="1534"/>
                  </a:lnTo>
                  <a:cubicBezTo>
                    <a:pt x="1156" y="1078"/>
                    <a:pt x="1095" y="591"/>
                    <a:pt x="943" y="135"/>
                  </a:cubicBezTo>
                  <a:cubicBezTo>
                    <a:pt x="943" y="135"/>
                    <a:pt x="943" y="75"/>
                    <a:pt x="882" y="14"/>
                  </a:cubicBezTo>
                  <a:cubicBezTo>
                    <a:pt x="852" y="4"/>
                    <a:pt x="825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5"/>
            <p:cNvSpPr/>
            <p:nvPr/>
          </p:nvSpPr>
          <p:spPr>
            <a:xfrm>
              <a:off x="6513688" y="411900"/>
              <a:ext cx="37250" cy="39175"/>
            </a:xfrm>
            <a:custGeom>
              <a:avLst/>
              <a:gdLst/>
              <a:ahLst/>
              <a:cxnLst/>
              <a:rect l="l" t="t" r="r" b="b"/>
              <a:pathLst>
                <a:path w="1490" h="1567" extrusionOk="0">
                  <a:moveTo>
                    <a:pt x="667" y="0"/>
                  </a:moveTo>
                  <a:cubicBezTo>
                    <a:pt x="584" y="0"/>
                    <a:pt x="530" y="94"/>
                    <a:pt x="456" y="169"/>
                  </a:cubicBezTo>
                  <a:cubicBezTo>
                    <a:pt x="183" y="564"/>
                    <a:pt x="31" y="1020"/>
                    <a:pt x="0" y="1536"/>
                  </a:cubicBezTo>
                  <a:lnTo>
                    <a:pt x="1490" y="1567"/>
                  </a:lnTo>
                  <a:cubicBezTo>
                    <a:pt x="1368" y="1020"/>
                    <a:pt x="1155" y="533"/>
                    <a:pt x="791" y="77"/>
                  </a:cubicBezTo>
                  <a:cubicBezTo>
                    <a:pt x="791" y="47"/>
                    <a:pt x="760" y="17"/>
                    <a:pt x="730" y="17"/>
                  </a:cubicBezTo>
                  <a:cubicBezTo>
                    <a:pt x="707" y="5"/>
                    <a:pt x="686" y="0"/>
                    <a:pt x="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5"/>
            <p:cNvSpPr/>
            <p:nvPr/>
          </p:nvSpPr>
          <p:spPr>
            <a:xfrm>
              <a:off x="6558513" y="413050"/>
              <a:ext cx="30425" cy="36500"/>
            </a:xfrm>
            <a:custGeom>
              <a:avLst/>
              <a:gdLst/>
              <a:ahLst/>
              <a:cxnLst/>
              <a:rect l="l" t="t" r="r" b="b"/>
              <a:pathLst>
                <a:path w="1217" h="1460" extrusionOk="0">
                  <a:moveTo>
                    <a:pt x="305" y="1"/>
                  </a:moveTo>
                  <a:cubicBezTo>
                    <a:pt x="213" y="1"/>
                    <a:pt x="122" y="1"/>
                    <a:pt x="61" y="62"/>
                  </a:cubicBezTo>
                  <a:cubicBezTo>
                    <a:pt x="31" y="123"/>
                    <a:pt x="31" y="183"/>
                    <a:pt x="31" y="214"/>
                  </a:cubicBezTo>
                  <a:cubicBezTo>
                    <a:pt x="1" y="639"/>
                    <a:pt x="1" y="1065"/>
                    <a:pt x="61" y="1460"/>
                  </a:cubicBezTo>
                  <a:lnTo>
                    <a:pt x="1216" y="1278"/>
                  </a:lnTo>
                  <a:cubicBezTo>
                    <a:pt x="1095" y="1095"/>
                    <a:pt x="973" y="882"/>
                    <a:pt x="913" y="670"/>
                  </a:cubicBezTo>
                  <a:cubicBezTo>
                    <a:pt x="791" y="487"/>
                    <a:pt x="669" y="274"/>
                    <a:pt x="517" y="123"/>
                  </a:cubicBezTo>
                  <a:cubicBezTo>
                    <a:pt x="457" y="62"/>
                    <a:pt x="365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5"/>
            <p:cNvSpPr/>
            <p:nvPr/>
          </p:nvSpPr>
          <p:spPr>
            <a:xfrm>
              <a:off x="5437688" y="754250"/>
              <a:ext cx="267500" cy="237875"/>
            </a:xfrm>
            <a:custGeom>
              <a:avLst/>
              <a:gdLst/>
              <a:ahLst/>
              <a:cxnLst/>
              <a:rect l="l" t="t" r="r" b="b"/>
              <a:pathLst>
                <a:path w="10700" h="9515" extrusionOk="0">
                  <a:moveTo>
                    <a:pt x="6748" y="1"/>
                  </a:moveTo>
                  <a:cubicBezTo>
                    <a:pt x="5289" y="1672"/>
                    <a:pt x="3496" y="3101"/>
                    <a:pt x="1520" y="4195"/>
                  </a:cubicBezTo>
                  <a:cubicBezTo>
                    <a:pt x="1033" y="5715"/>
                    <a:pt x="486" y="7174"/>
                    <a:pt x="0" y="8724"/>
                  </a:cubicBezTo>
                  <a:cubicBezTo>
                    <a:pt x="638" y="9058"/>
                    <a:pt x="1337" y="9332"/>
                    <a:pt x="2006" y="9514"/>
                  </a:cubicBezTo>
                  <a:cubicBezTo>
                    <a:pt x="2584" y="8511"/>
                    <a:pt x="3040" y="7478"/>
                    <a:pt x="3617" y="6444"/>
                  </a:cubicBezTo>
                  <a:cubicBezTo>
                    <a:pt x="4286" y="5198"/>
                    <a:pt x="5988" y="5046"/>
                    <a:pt x="7265" y="4621"/>
                  </a:cubicBezTo>
                  <a:cubicBezTo>
                    <a:pt x="7903" y="4438"/>
                    <a:pt x="8572" y="4195"/>
                    <a:pt x="9119" y="3800"/>
                  </a:cubicBezTo>
                  <a:cubicBezTo>
                    <a:pt x="9879" y="3192"/>
                    <a:pt x="10304" y="2280"/>
                    <a:pt x="10699" y="1399"/>
                  </a:cubicBezTo>
                  <a:cubicBezTo>
                    <a:pt x="9483" y="700"/>
                    <a:pt x="8116" y="244"/>
                    <a:pt x="6748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5"/>
            <p:cNvSpPr/>
            <p:nvPr/>
          </p:nvSpPr>
          <p:spPr>
            <a:xfrm>
              <a:off x="5537988" y="754250"/>
              <a:ext cx="167200" cy="122375"/>
            </a:xfrm>
            <a:custGeom>
              <a:avLst/>
              <a:gdLst/>
              <a:ahLst/>
              <a:cxnLst/>
              <a:rect l="l" t="t" r="r" b="b"/>
              <a:pathLst>
                <a:path w="6688" h="4895" extrusionOk="0">
                  <a:moveTo>
                    <a:pt x="2736" y="1"/>
                  </a:moveTo>
                  <a:cubicBezTo>
                    <a:pt x="1915" y="912"/>
                    <a:pt x="1003" y="1763"/>
                    <a:pt x="0" y="2523"/>
                  </a:cubicBezTo>
                  <a:cubicBezTo>
                    <a:pt x="669" y="3435"/>
                    <a:pt x="1429" y="4286"/>
                    <a:pt x="2310" y="4894"/>
                  </a:cubicBezTo>
                  <a:cubicBezTo>
                    <a:pt x="2614" y="4803"/>
                    <a:pt x="2979" y="4742"/>
                    <a:pt x="3253" y="4621"/>
                  </a:cubicBezTo>
                  <a:cubicBezTo>
                    <a:pt x="3891" y="4438"/>
                    <a:pt x="4560" y="4195"/>
                    <a:pt x="5107" y="3800"/>
                  </a:cubicBezTo>
                  <a:cubicBezTo>
                    <a:pt x="5867" y="3192"/>
                    <a:pt x="6292" y="2280"/>
                    <a:pt x="6687" y="1399"/>
                  </a:cubicBezTo>
                  <a:cubicBezTo>
                    <a:pt x="5471" y="700"/>
                    <a:pt x="4104" y="244"/>
                    <a:pt x="2736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5"/>
            <p:cNvSpPr/>
            <p:nvPr/>
          </p:nvSpPr>
          <p:spPr>
            <a:xfrm>
              <a:off x="5955913" y="701050"/>
              <a:ext cx="105650" cy="103800"/>
            </a:xfrm>
            <a:custGeom>
              <a:avLst/>
              <a:gdLst/>
              <a:ahLst/>
              <a:cxnLst/>
              <a:rect l="l" t="t" r="r" b="b"/>
              <a:pathLst>
                <a:path w="4226" h="4152" extrusionOk="0">
                  <a:moveTo>
                    <a:pt x="1217" y="1"/>
                  </a:moveTo>
                  <a:cubicBezTo>
                    <a:pt x="700" y="609"/>
                    <a:pt x="1" y="1551"/>
                    <a:pt x="1126" y="2129"/>
                  </a:cubicBezTo>
                  <a:cubicBezTo>
                    <a:pt x="1460" y="2584"/>
                    <a:pt x="1794" y="3132"/>
                    <a:pt x="1916" y="3132"/>
                  </a:cubicBezTo>
                  <a:cubicBezTo>
                    <a:pt x="1966" y="3122"/>
                    <a:pt x="2017" y="3118"/>
                    <a:pt x="2067" y="3118"/>
                  </a:cubicBezTo>
                  <a:cubicBezTo>
                    <a:pt x="2350" y="3118"/>
                    <a:pt x="2626" y="3255"/>
                    <a:pt x="2858" y="3436"/>
                  </a:cubicBezTo>
                  <a:cubicBezTo>
                    <a:pt x="3040" y="3648"/>
                    <a:pt x="3162" y="3831"/>
                    <a:pt x="3284" y="4043"/>
                  </a:cubicBezTo>
                  <a:cubicBezTo>
                    <a:pt x="3304" y="4125"/>
                    <a:pt x="3378" y="4152"/>
                    <a:pt x="3443" y="4152"/>
                  </a:cubicBezTo>
                  <a:cubicBezTo>
                    <a:pt x="3476" y="4152"/>
                    <a:pt x="3507" y="4145"/>
                    <a:pt x="3527" y="4135"/>
                  </a:cubicBezTo>
                  <a:cubicBezTo>
                    <a:pt x="3740" y="3983"/>
                    <a:pt x="4074" y="3891"/>
                    <a:pt x="4135" y="3709"/>
                  </a:cubicBezTo>
                  <a:cubicBezTo>
                    <a:pt x="4226" y="3527"/>
                    <a:pt x="4074" y="3284"/>
                    <a:pt x="3922" y="3132"/>
                  </a:cubicBezTo>
                  <a:cubicBezTo>
                    <a:pt x="3618" y="2797"/>
                    <a:pt x="3466" y="2220"/>
                    <a:pt x="3010" y="2068"/>
                  </a:cubicBezTo>
                  <a:cubicBezTo>
                    <a:pt x="2554" y="1885"/>
                    <a:pt x="1338" y="487"/>
                    <a:pt x="121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75"/>
            <p:cNvSpPr/>
            <p:nvPr/>
          </p:nvSpPr>
          <p:spPr>
            <a:xfrm>
              <a:off x="5971113" y="722325"/>
              <a:ext cx="53225" cy="43350"/>
            </a:xfrm>
            <a:custGeom>
              <a:avLst/>
              <a:gdLst/>
              <a:ahLst/>
              <a:cxnLst/>
              <a:rect l="l" t="t" r="r" b="b"/>
              <a:pathLst>
                <a:path w="2129" h="1734" extrusionOk="0">
                  <a:moveTo>
                    <a:pt x="1186" y="1"/>
                  </a:moveTo>
                  <a:cubicBezTo>
                    <a:pt x="821" y="274"/>
                    <a:pt x="396" y="548"/>
                    <a:pt x="1" y="822"/>
                  </a:cubicBezTo>
                  <a:cubicBezTo>
                    <a:pt x="92" y="1004"/>
                    <a:pt x="244" y="1156"/>
                    <a:pt x="548" y="1278"/>
                  </a:cubicBezTo>
                  <a:lnTo>
                    <a:pt x="882" y="1733"/>
                  </a:lnTo>
                  <a:cubicBezTo>
                    <a:pt x="1277" y="1490"/>
                    <a:pt x="1703" y="1278"/>
                    <a:pt x="2128" y="1004"/>
                  </a:cubicBezTo>
                  <a:cubicBezTo>
                    <a:pt x="1885" y="761"/>
                    <a:pt x="1490" y="396"/>
                    <a:pt x="1186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75"/>
            <p:cNvSpPr/>
            <p:nvPr/>
          </p:nvSpPr>
          <p:spPr>
            <a:xfrm>
              <a:off x="4898163" y="214725"/>
              <a:ext cx="1752325" cy="651400"/>
            </a:xfrm>
            <a:custGeom>
              <a:avLst/>
              <a:gdLst/>
              <a:ahLst/>
              <a:cxnLst/>
              <a:rect l="l" t="t" r="r" b="b"/>
              <a:pathLst>
                <a:path w="70093" h="26056" extrusionOk="0">
                  <a:moveTo>
                    <a:pt x="65047" y="1"/>
                  </a:moveTo>
                  <a:cubicBezTo>
                    <a:pt x="62281" y="31"/>
                    <a:pt x="59606" y="1065"/>
                    <a:pt x="57022" y="2128"/>
                  </a:cubicBezTo>
                  <a:cubicBezTo>
                    <a:pt x="55685" y="2645"/>
                    <a:pt x="54378" y="3253"/>
                    <a:pt x="53041" y="3831"/>
                  </a:cubicBezTo>
                  <a:cubicBezTo>
                    <a:pt x="52433" y="4104"/>
                    <a:pt x="52007" y="4317"/>
                    <a:pt x="51551" y="4773"/>
                  </a:cubicBezTo>
                  <a:cubicBezTo>
                    <a:pt x="51126" y="5198"/>
                    <a:pt x="50730" y="5624"/>
                    <a:pt x="50335" y="6019"/>
                  </a:cubicBezTo>
                  <a:cubicBezTo>
                    <a:pt x="48755" y="7691"/>
                    <a:pt x="47113" y="9514"/>
                    <a:pt x="44895" y="10396"/>
                  </a:cubicBezTo>
                  <a:cubicBezTo>
                    <a:pt x="44545" y="10532"/>
                    <a:pt x="44169" y="10590"/>
                    <a:pt x="43783" y="10590"/>
                  </a:cubicBezTo>
                  <a:cubicBezTo>
                    <a:pt x="42795" y="10590"/>
                    <a:pt x="41744" y="10212"/>
                    <a:pt x="40913" y="9818"/>
                  </a:cubicBezTo>
                  <a:cubicBezTo>
                    <a:pt x="39484" y="9150"/>
                    <a:pt x="38147" y="8207"/>
                    <a:pt x="36596" y="7904"/>
                  </a:cubicBezTo>
                  <a:cubicBezTo>
                    <a:pt x="36211" y="7826"/>
                    <a:pt x="35823" y="7790"/>
                    <a:pt x="35436" y="7790"/>
                  </a:cubicBezTo>
                  <a:cubicBezTo>
                    <a:pt x="33531" y="7790"/>
                    <a:pt x="31638" y="8667"/>
                    <a:pt x="30122" y="9879"/>
                  </a:cubicBezTo>
                  <a:cubicBezTo>
                    <a:pt x="28481" y="11125"/>
                    <a:pt x="27022" y="12828"/>
                    <a:pt x="24985" y="13101"/>
                  </a:cubicBezTo>
                  <a:cubicBezTo>
                    <a:pt x="24781" y="13129"/>
                    <a:pt x="24578" y="13142"/>
                    <a:pt x="24374" y="13142"/>
                  </a:cubicBezTo>
                  <a:cubicBezTo>
                    <a:pt x="23483" y="13142"/>
                    <a:pt x="22593" y="12904"/>
                    <a:pt x="21703" y="12706"/>
                  </a:cubicBezTo>
                  <a:cubicBezTo>
                    <a:pt x="20442" y="12461"/>
                    <a:pt x="19160" y="12341"/>
                    <a:pt x="17879" y="12341"/>
                  </a:cubicBezTo>
                  <a:cubicBezTo>
                    <a:pt x="14866" y="12341"/>
                    <a:pt x="11858" y="13007"/>
                    <a:pt x="9149" y="14287"/>
                  </a:cubicBezTo>
                  <a:cubicBezTo>
                    <a:pt x="5289" y="16110"/>
                    <a:pt x="2006" y="19211"/>
                    <a:pt x="0" y="22980"/>
                  </a:cubicBezTo>
                  <a:cubicBezTo>
                    <a:pt x="2037" y="21065"/>
                    <a:pt x="4711" y="20366"/>
                    <a:pt x="7508" y="20092"/>
                  </a:cubicBezTo>
                  <a:cubicBezTo>
                    <a:pt x="8464" y="19943"/>
                    <a:pt x="9435" y="19880"/>
                    <a:pt x="10410" y="19880"/>
                  </a:cubicBezTo>
                  <a:cubicBezTo>
                    <a:pt x="12226" y="19880"/>
                    <a:pt x="14057" y="20100"/>
                    <a:pt x="15836" y="20396"/>
                  </a:cubicBezTo>
                  <a:cubicBezTo>
                    <a:pt x="19848" y="21065"/>
                    <a:pt x="23769" y="21916"/>
                    <a:pt x="26779" y="24682"/>
                  </a:cubicBezTo>
                  <a:cubicBezTo>
                    <a:pt x="27917" y="25706"/>
                    <a:pt x="29421" y="26056"/>
                    <a:pt x="30975" y="26056"/>
                  </a:cubicBezTo>
                  <a:cubicBezTo>
                    <a:pt x="31912" y="26056"/>
                    <a:pt x="32867" y="25929"/>
                    <a:pt x="33770" y="25746"/>
                  </a:cubicBezTo>
                  <a:cubicBezTo>
                    <a:pt x="39879" y="24500"/>
                    <a:pt x="45563" y="21278"/>
                    <a:pt x="49727" y="16627"/>
                  </a:cubicBezTo>
                  <a:cubicBezTo>
                    <a:pt x="51065" y="15138"/>
                    <a:pt x="52949" y="13223"/>
                    <a:pt x="54834" y="12524"/>
                  </a:cubicBezTo>
                  <a:cubicBezTo>
                    <a:pt x="56080" y="14378"/>
                    <a:pt x="58573" y="14317"/>
                    <a:pt x="60548" y="14439"/>
                  </a:cubicBezTo>
                  <a:cubicBezTo>
                    <a:pt x="61301" y="14487"/>
                    <a:pt x="62008" y="14512"/>
                    <a:pt x="62694" y="14512"/>
                  </a:cubicBezTo>
                  <a:cubicBezTo>
                    <a:pt x="64584" y="14512"/>
                    <a:pt x="66308" y="14323"/>
                    <a:pt x="68360" y="13922"/>
                  </a:cubicBezTo>
                  <a:cubicBezTo>
                    <a:pt x="68907" y="13831"/>
                    <a:pt x="69606" y="13709"/>
                    <a:pt x="69819" y="13132"/>
                  </a:cubicBezTo>
                  <a:cubicBezTo>
                    <a:pt x="70093" y="12524"/>
                    <a:pt x="69941" y="11703"/>
                    <a:pt x="69880" y="11034"/>
                  </a:cubicBezTo>
                  <a:cubicBezTo>
                    <a:pt x="69758" y="10335"/>
                    <a:pt x="69637" y="9606"/>
                    <a:pt x="69272" y="8998"/>
                  </a:cubicBezTo>
                  <a:cubicBezTo>
                    <a:pt x="69190" y="8862"/>
                    <a:pt x="69157" y="8750"/>
                    <a:pt x="69042" y="8750"/>
                  </a:cubicBezTo>
                  <a:cubicBezTo>
                    <a:pt x="69029" y="8750"/>
                    <a:pt x="69014" y="8751"/>
                    <a:pt x="68998" y="8755"/>
                  </a:cubicBezTo>
                  <a:cubicBezTo>
                    <a:pt x="68331" y="8965"/>
                    <a:pt x="67650" y="9044"/>
                    <a:pt x="66963" y="9044"/>
                  </a:cubicBezTo>
                  <a:cubicBezTo>
                    <a:pt x="65959" y="9044"/>
                    <a:pt x="64945" y="8874"/>
                    <a:pt x="63953" y="8694"/>
                  </a:cubicBezTo>
                  <a:cubicBezTo>
                    <a:pt x="62919" y="8511"/>
                    <a:pt x="61855" y="8299"/>
                    <a:pt x="60974" y="7752"/>
                  </a:cubicBezTo>
                  <a:cubicBezTo>
                    <a:pt x="60062" y="7174"/>
                    <a:pt x="59454" y="6110"/>
                    <a:pt x="59606" y="5077"/>
                  </a:cubicBezTo>
                  <a:cubicBezTo>
                    <a:pt x="62524" y="4286"/>
                    <a:pt x="65472" y="3496"/>
                    <a:pt x="68451" y="2979"/>
                  </a:cubicBezTo>
                  <a:cubicBezTo>
                    <a:pt x="68299" y="2311"/>
                    <a:pt x="68117" y="1581"/>
                    <a:pt x="67661" y="1065"/>
                  </a:cubicBezTo>
                  <a:cubicBezTo>
                    <a:pt x="67023" y="305"/>
                    <a:pt x="65989" y="1"/>
                    <a:pt x="6504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75"/>
            <p:cNvSpPr/>
            <p:nvPr/>
          </p:nvSpPr>
          <p:spPr>
            <a:xfrm>
              <a:off x="4898163" y="519925"/>
              <a:ext cx="1362500" cy="342600"/>
            </a:xfrm>
            <a:custGeom>
              <a:avLst/>
              <a:gdLst/>
              <a:ahLst/>
              <a:cxnLst/>
              <a:rect l="l" t="t" r="r" b="b"/>
              <a:pathLst>
                <a:path w="54500" h="13704" extrusionOk="0">
                  <a:moveTo>
                    <a:pt x="53796" y="0"/>
                  </a:moveTo>
                  <a:cubicBezTo>
                    <a:pt x="53508" y="0"/>
                    <a:pt x="53169" y="113"/>
                    <a:pt x="52767" y="407"/>
                  </a:cubicBezTo>
                  <a:cubicBezTo>
                    <a:pt x="47156" y="4354"/>
                    <a:pt x="40354" y="8859"/>
                    <a:pt x="33061" y="8859"/>
                  </a:cubicBezTo>
                  <a:cubicBezTo>
                    <a:pt x="31030" y="8859"/>
                    <a:pt x="28962" y="8509"/>
                    <a:pt x="26870" y="7702"/>
                  </a:cubicBezTo>
                  <a:cubicBezTo>
                    <a:pt x="23387" y="6344"/>
                    <a:pt x="19853" y="5782"/>
                    <a:pt x="16325" y="5782"/>
                  </a:cubicBezTo>
                  <a:cubicBezTo>
                    <a:pt x="12588" y="5782"/>
                    <a:pt x="8857" y="6413"/>
                    <a:pt x="5198" y="7398"/>
                  </a:cubicBezTo>
                  <a:cubicBezTo>
                    <a:pt x="3496" y="7823"/>
                    <a:pt x="1581" y="8705"/>
                    <a:pt x="334" y="10103"/>
                  </a:cubicBezTo>
                  <a:cubicBezTo>
                    <a:pt x="213" y="10316"/>
                    <a:pt x="91" y="10529"/>
                    <a:pt x="0" y="10741"/>
                  </a:cubicBezTo>
                  <a:cubicBezTo>
                    <a:pt x="2037" y="8857"/>
                    <a:pt x="4711" y="8158"/>
                    <a:pt x="7477" y="7732"/>
                  </a:cubicBezTo>
                  <a:cubicBezTo>
                    <a:pt x="8444" y="7583"/>
                    <a:pt x="9418" y="7520"/>
                    <a:pt x="10393" y="7520"/>
                  </a:cubicBezTo>
                  <a:cubicBezTo>
                    <a:pt x="12208" y="7520"/>
                    <a:pt x="14026" y="7740"/>
                    <a:pt x="15806" y="8036"/>
                  </a:cubicBezTo>
                  <a:cubicBezTo>
                    <a:pt x="19818" y="8705"/>
                    <a:pt x="23739" y="9556"/>
                    <a:pt x="26748" y="12322"/>
                  </a:cubicBezTo>
                  <a:cubicBezTo>
                    <a:pt x="27839" y="13356"/>
                    <a:pt x="29336" y="13704"/>
                    <a:pt x="30887" y="13704"/>
                  </a:cubicBezTo>
                  <a:cubicBezTo>
                    <a:pt x="31845" y="13704"/>
                    <a:pt x="32823" y="13571"/>
                    <a:pt x="33739" y="13386"/>
                  </a:cubicBezTo>
                  <a:cubicBezTo>
                    <a:pt x="39849" y="12140"/>
                    <a:pt x="45502" y="8857"/>
                    <a:pt x="49697" y="4267"/>
                  </a:cubicBezTo>
                  <a:cubicBezTo>
                    <a:pt x="50974" y="2869"/>
                    <a:pt x="52737" y="1015"/>
                    <a:pt x="54500" y="255"/>
                  </a:cubicBezTo>
                  <a:cubicBezTo>
                    <a:pt x="54305" y="106"/>
                    <a:pt x="54075" y="0"/>
                    <a:pt x="53796" y="0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5"/>
            <p:cNvSpPr/>
            <p:nvPr/>
          </p:nvSpPr>
          <p:spPr>
            <a:xfrm>
              <a:off x="6117013" y="595425"/>
              <a:ext cx="19025" cy="41075"/>
            </a:xfrm>
            <a:custGeom>
              <a:avLst/>
              <a:gdLst/>
              <a:ahLst/>
              <a:cxnLst/>
              <a:rect l="l" t="t" r="r" b="b"/>
              <a:pathLst>
                <a:path w="761" h="1643" extrusionOk="0">
                  <a:moveTo>
                    <a:pt x="92" y="1"/>
                  </a:moveTo>
                  <a:cubicBezTo>
                    <a:pt x="92" y="31"/>
                    <a:pt x="31" y="62"/>
                    <a:pt x="1" y="62"/>
                  </a:cubicBezTo>
                  <a:lnTo>
                    <a:pt x="639" y="1642"/>
                  </a:lnTo>
                  <a:cubicBezTo>
                    <a:pt x="669" y="1581"/>
                    <a:pt x="700" y="1551"/>
                    <a:pt x="761" y="1490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5"/>
            <p:cNvSpPr/>
            <p:nvPr/>
          </p:nvSpPr>
          <p:spPr>
            <a:xfrm>
              <a:off x="6133738" y="584025"/>
              <a:ext cx="17500" cy="35750"/>
            </a:xfrm>
            <a:custGeom>
              <a:avLst/>
              <a:gdLst/>
              <a:ahLst/>
              <a:cxnLst/>
              <a:rect l="l" t="t" r="r" b="b"/>
              <a:pathLst>
                <a:path w="700" h="1430" extrusionOk="0">
                  <a:moveTo>
                    <a:pt x="122" y="1"/>
                  </a:moveTo>
                  <a:cubicBezTo>
                    <a:pt x="122" y="31"/>
                    <a:pt x="31" y="62"/>
                    <a:pt x="0" y="123"/>
                  </a:cubicBezTo>
                  <a:cubicBezTo>
                    <a:pt x="183" y="578"/>
                    <a:pt x="396" y="974"/>
                    <a:pt x="578" y="1430"/>
                  </a:cubicBezTo>
                  <a:cubicBezTo>
                    <a:pt x="608" y="1399"/>
                    <a:pt x="639" y="1369"/>
                    <a:pt x="700" y="1278"/>
                  </a:cubicBezTo>
                  <a:cubicBezTo>
                    <a:pt x="487" y="882"/>
                    <a:pt x="304" y="426"/>
                    <a:pt x="122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5"/>
            <p:cNvSpPr/>
            <p:nvPr/>
          </p:nvSpPr>
          <p:spPr>
            <a:xfrm>
              <a:off x="6178563" y="553650"/>
              <a:ext cx="12200" cy="25850"/>
            </a:xfrm>
            <a:custGeom>
              <a:avLst/>
              <a:gdLst/>
              <a:ahLst/>
              <a:cxnLst/>
              <a:rect l="l" t="t" r="r" b="b"/>
              <a:pathLst>
                <a:path w="488" h="1034" extrusionOk="0">
                  <a:moveTo>
                    <a:pt x="153" y="0"/>
                  </a:moveTo>
                  <a:cubicBezTo>
                    <a:pt x="122" y="31"/>
                    <a:pt x="31" y="61"/>
                    <a:pt x="1" y="122"/>
                  </a:cubicBezTo>
                  <a:cubicBezTo>
                    <a:pt x="122" y="426"/>
                    <a:pt x="274" y="730"/>
                    <a:pt x="366" y="1034"/>
                  </a:cubicBezTo>
                  <a:lnTo>
                    <a:pt x="487" y="91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5"/>
            <p:cNvSpPr/>
            <p:nvPr/>
          </p:nvSpPr>
          <p:spPr>
            <a:xfrm>
              <a:off x="6199088" y="539200"/>
              <a:ext cx="10675" cy="25100"/>
            </a:xfrm>
            <a:custGeom>
              <a:avLst/>
              <a:gdLst/>
              <a:ahLst/>
              <a:cxnLst/>
              <a:rect l="l" t="t" r="r" b="b"/>
              <a:pathLst>
                <a:path w="427" h="1004" extrusionOk="0">
                  <a:moveTo>
                    <a:pt x="152" y="1"/>
                  </a:moveTo>
                  <a:cubicBezTo>
                    <a:pt x="122" y="31"/>
                    <a:pt x="61" y="92"/>
                    <a:pt x="1" y="122"/>
                  </a:cubicBezTo>
                  <a:cubicBezTo>
                    <a:pt x="92" y="426"/>
                    <a:pt x="213" y="700"/>
                    <a:pt x="274" y="1004"/>
                  </a:cubicBezTo>
                  <a:lnTo>
                    <a:pt x="426" y="852"/>
                  </a:lnTo>
                  <a:cubicBezTo>
                    <a:pt x="365" y="548"/>
                    <a:pt x="274" y="274"/>
                    <a:pt x="152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5"/>
            <p:cNvSpPr/>
            <p:nvPr/>
          </p:nvSpPr>
          <p:spPr>
            <a:xfrm>
              <a:off x="6047113" y="638000"/>
              <a:ext cx="22050" cy="63075"/>
            </a:xfrm>
            <a:custGeom>
              <a:avLst/>
              <a:gdLst/>
              <a:ahLst/>
              <a:cxnLst/>
              <a:rect l="l" t="t" r="r" b="b"/>
              <a:pathLst>
                <a:path w="882" h="2523" extrusionOk="0">
                  <a:moveTo>
                    <a:pt x="183" y="0"/>
                  </a:moveTo>
                  <a:cubicBezTo>
                    <a:pt x="92" y="30"/>
                    <a:pt x="61" y="30"/>
                    <a:pt x="0" y="91"/>
                  </a:cubicBezTo>
                  <a:cubicBezTo>
                    <a:pt x="274" y="881"/>
                    <a:pt x="547" y="1672"/>
                    <a:pt x="730" y="2523"/>
                  </a:cubicBezTo>
                  <a:cubicBezTo>
                    <a:pt x="760" y="2462"/>
                    <a:pt x="851" y="2432"/>
                    <a:pt x="882" y="2401"/>
                  </a:cubicBezTo>
                  <a:cubicBezTo>
                    <a:pt x="699" y="1581"/>
                    <a:pt x="456" y="790"/>
                    <a:pt x="183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5"/>
            <p:cNvSpPr/>
            <p:nvPr/>
          </p:nvSpPr>
          <p:spPr>
            <a:xfrm>
              <a:off x="6005313" y="660025"/>
              <a:ext cx="22075" cy="72225"/>
            </a:xfrm>
            <a:custGeom>
              <a:avLst/>
              <a:gdLst/>
              <a:ahLst/>
              <a:cxnLst/>
              <a:rect l="l" t="t" r="r" b="b"/>
              <a:pathLst>
                <a:path w="883" h="2889" extrusionOk="0">
                  <a:moveTo>
                    <a:pt x="153" y="0"/>
                  </a:moveTo>
                  <a:cubicBezTo>
                    <a:pt x="122" y="31"/>
                    <a:pt x="61" y="61"/>
                    <a:pt x="1" y="122"/>
                  </a:cubicBezTo>
                  <a:cubicBezTo>
                    <a:pt x="305" y="1034"/>
                    <a:pt x="548" y="1976"/>
                    <a:pt x="730" y="2888"/>
                  </a:cubicBezTo>
                  <a:cubicBezTo>
                    <a:pt x="760" y="2858"/>
                    <a:pt x="852" y="2797"/>
                    <a:pt x="882" y="2766"/>
                  </a:cubicBezTo>
                  <a:cubicBezTo>
                    <a:pt x="700" y="1824"/>
                    <a:pt x="457" y="912"/>
                    <a:pt x="153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5"/>
            <p:cNvSpPr/>
            <p:nvPr/>
          </p:nvSpPr>
          <p:spPr>
            <a:xfrm>
              <a:off x="5968838" y="678250"/>
              <a:ext cx="28900" cy="73750"/>
            </a:xfrm>
            <a:custGeom>
              <a:avLst/>
              <a:gdLst/>
              <a:ahLst/>
              <a:cxnLst/>
              <a:rect l="l" t="t" r="r" b="b"/>
              <a:pathLst>
                <a:path w="1156" h="2950" extrusionOk="0">
                  <a:moveTo>
                    <a:pt x="153" y="1"/>
                  </a:moveTo>
                  <a:cubicBezTo>
                    <a:pt x="92" y="31"/>
                    <a:pt x="61" y="62"/>
                    <a:pt x="1" y="92"/>
                  </a:cubicBezTo>
                  <a:cubicBezTo>
                    <a:pt x="365" y="1065"/>
                    <a:pt x="700" y="2007"/>
                    <a:pt x="1004" y="2949"/>
                  </a:cubicBezTo>
                  <a:cubicBezTo>
                    <a:pt x="1034" y="2919"/>
                    <a:pt x="1125" y="2889"/>
                    <a:pt x="1156" y="2828"/>
                  </a:cubicBezTo>
                  <a:cubicBezTo>
                    <a:pt x="852" y="1886"/>
                    <a:pt x="517" y="943"/>
                    <a:pt x="153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5"/>
            <p:cNvSpPr/>
            <p:nvPr/>
          </p:nvSpPr>
          <p:spPr>
            <a:xfrm>
              <a:off x="5889813" y="710925"/>
              <a:ext cx="28150" cy="86675"/>
            </a:xfrm>
            <a:custGeom>
              <a:avLst/>
              <a:gdLst/>
              <a:ahLst/>
              <a:cxnLst/>
              <a:rect l="l" t="t" r="r" b="b"/>
              <a:pathLst>
                <a:path w="1126" h="3467" extrusionOk="0">
                  <a:moveTo>
                    <a:pt x="183" y="1"/>
                  </a:moveTo>
                  <a:cubicBezTo>
                    <a:pt x="122" y="1"/>
                    <a:pt x="31" y="62"/>
                    <a:pt x="0" y="62"/>
                  </a:cubicBezTo>
                  <a:cubicBezTo>
                    <a:pt x="304" y="1186"/>
                    <a:pt x="608" y="2341"/>
                    <a:pt x="973" y="3466"/>
                  </a:cubicBezTo>
                  <a:cubicBezTo>
                    <a:pt x="1004" y="3436"/>
                    <a:pt x="1095" y="3436"/>
                    <a:pt x="1125" y="3405"/>
                  </a:cubicBezTo>
                  <a:cubicBezTo>
                    <a:pt x="791" y="2250"/>
                    <a:pt x="456" y="1156"/>
                    <a:pt x="183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5"/>
            <p:cNvSpPr/>
            <p:nvPr/>
          </p:nvSpPr>
          <p:spPr>
            <a:xfrm>
              <a:off x="5826738" y="728425"/>
              <a:ext cx="20550" cy="98800"/>
            </a:xfrm>
            <a:custGeom>
              <a:avLst/>
              <a:gdLst/>
              <a:ahLst/>
              <a:cxnLst/>
              <a:rect l="l" t="t" r="r" b="b"/>
              <a:pathLst>
                <a:path w="822" h="3952" extrusionOk="0">
                  <a:moveTo>
                    <a:pt x="153" y="0"/>
                  </a:moveTo>
                  <a:cubicBezTo>
                    <a:pt x="122" y="30"/>
                    <a:pt x="61" y="30"/>
                    <a:pt x="1" y="30"/>
                  </a:cubicBezTo>
                  <a:cubicBezTo>
                    <a:pt x="153" y="1368"/>
                    <a:pt x="396" y="2645"/>
                    <a:pt x="639" y="3952"/>
                  </a:cubicBezTo>
                  <a:cubicBezTo>
                    <a:pt x="700" y="3921"/>
                    <a:pt x="761" y="3921"/>
                    <a:pt x="821" y="3860"/>
                  </a:cubicBezTo>
                  <a:cubicBezTo>
                    <a:pt x="548" y="2584"/>
                    <a:pt x="305" y="1277"/>
                    <a:pt x="153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5"/>
            <p:cNvSpPr/>
            <p:nvPr/>
          </p:nvSpPr>
          <p:spPr>
            <a:xfrm>
              <a:off x="5743163" y="740575"/>
              <a:ext cx="9125" cy="114775"/>
            </a:xfrm>
            <a:custGeom>
              <a:avLst/>
              <a:gdLst/>
              <a:ahLst/>
              <a:cxnLst/>
              <a:rect l="l" t="t" r="r" b="b"/>
              <a:pathLst>
                <a:path w="365" h="4591" extrusionOk="0">
                  <a:moveTo>
                    <a:pt x="152" y="0"/>
                  </a:moveTo>
                  <a:cubicBezTo>
                    <a:pt x="0" y="1520"/>
                    <a:pt x="0" y="3070"/>
                    <a:pt x="152" y="4590"/>
                  </a:cubicBezTo>
                  <a:cubicBezTo>
                    <a:pt x="182" y="4590"/>
                    <a:pt x="274" y="4560"/>
                    <a:pt x="304" y="4560"/>
                  </a:cubicBezTo>
                  <a:cubicBezTo>
                    <a:pt x="213" y="3040"/>
                    <a:pt x="213" y="1490"/>
                    <a:pt x="36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5"/>
            <p:cNvSpPr/>
            <p:nvPr/>
          </p:nvSpPr>
          <p:spPr>
            <a:xfrm>
              <a:off x="5666413" y="739825"/>
              <a:ext cx="33450" cy="124625"/>
            </a:xfrm>
            <a:custGeom>
              <a:avLst/>
              <a:gdLst/>
              <a:ahLst/>
              <a:cxnLst/>
              <a:rect l="l" t="t" r="r" b="b"/>
              <a:pathLst>
                <a:path w="1338" h="4985" extrusionOk="0">
                  <a:moveTo>
                    <a:pt x="1155" y="0"/>
                  </a:moveTo>
                  <a:cubicBezTo>
                    <a:pt x="699" y="1641"/>
                    <a:pt x="304" y="3313"/>
                    <a:pt x="0" y="4985"/>
                  </a:cubicBezTo>
                  <a:lnTo>
                    <a:pt x="182" y="4985"/>
                  </a:lnTo>
                  <a:cubicBezTo>
                    <a:pt x="456" y="3313"/>
                    <a:pt x="851" y="1672"/>
                    <a:pt x="1338" y="30"/>
                  </a:cubicBezTo>
                  <a:cubicBezTo>
                    <a:pt x="1246" y="30"/>
                    <a:pt x="1186" y="30"/>
                    <a:pt x="115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5"/>
            <p:cNvSpPr/>
            <p:nvPr/>
          </p:nvSpPr>
          <p:spPr>
            <a:xfrm>
              <a:off x="5714288" y="740575"/>
              <a:ext cx="17500" cy="120850"/>
            </a:xfrm>
            <a:custGeom>
              <a:avLst/>
              <a:gdLst/>
              <a:ahLst/>
              <a:cxnLst/>
              <a:rect l="l" t="t" r="r" b="b"/>
              <a:pathLst>
                <a:path w="700" h="4834" extrusionOk="0">
                  <a:moveTo>
                    <a:pt x="699" y="0"/>
                  </a:moveTo>
                  <a:cubicBezTo>
                    <a:pt x="638" y="0"/>
                    <a:pt x="547" y="31"/>
                    <a:pt x="517" y="31"/>
                  </a:cubicBezTo>
                  <a:cubicBezTo>
                    <a:pt x="304" y="1642"/>
                    <a:pt x="91" y="3222"/>
                    <a:pt x="0" y="4833"/>
                  </a:cubicBezTo>
                  <a:cubicBezTo>
                    <a:pt x="61" y="4833"/>
                    <a:pt x="91" y="4833"/>
                    <a:pt x="182" y="4803"/>
                  </a:cubicBezTo>
                  <a:cubicBezTo>
                    <a:pt x="304" y="3192"/>
                    <a:pt x="486" y="1611"/>
                    <a:pt x="69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5"/>
            <p:cNvSpPr/>
            <p:nvPr/>
          </p:nvSpPr>
          <p:spPr>
            <a:xfrm>
              <a:off x="5556988" y="720825"/>
              <a:ext cx="39525" cy="103350"/>
            </a:xfrm>
            <a:custGeom>
              <a:avLst/>
              <a:gdLst/>
              <a:ahLst/>
              <a:cxnLst/>
              <a:rect l="l" t="t" r="r" b="b"/>
              <a:pathLst>
                <a:path w="1581" h="4134" extrusionOk="0">
                  <a:moveTo>
                    <a:pt x="1429" y="0"/>
                  </a:moveTo>
                  <a:cubicBezTo>
                    <a:pt x="821" y="1277"/>
                    <a:pt x="365" y="2645"/>
                    <a:pt x="0" y="4012"/>
                  </a:cubicBezTo>
                  <a:cubicBezTo>
                    <a:pt x="31" y="4073"/>
                    <a:pt x="122" y="4104"/>
                    <a:pt x="152" y="4134"/>
                  </a:cubicBezTo>
                  <a:cubicBezTo>
                    <a:pt x="517" y="2736"/>
                    <a:pt x="973" y="1338"/>
                    <a:pt x="1581" y="31"/>
                  </a:cubicBezTo>
                  <a:cubicBezTo>
                    <a:pt x="1520" y="31"/>
                    <a:pt x="1490" y="0"/>
                    <a:pt x="142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5"/>
            <p:cNvSpPr/>
            <p:nvPr/>
          </p:nvSpPr>
          <p:spPr>
            <a:xfrm>
              <a:off x="5477188" y="693450"/>
              <a:ext cx="38025" cy="80575"/>
            </a:xfrm>
            <a:custGeom>
              <a:avLst/>
              <a:gdLst/>
              <a:ahLst/>
              <a:cxnLst/>
              <a:rect l="l" t="t" r="r" b="b"/>
              <a:pathLst>
                <a:path w="1521" h="3223" extrusionOk="0">
                  <a:moveTo>
                    <a:pt x="1368" y="1"/>
                  </a:moveTo>
                  <a:cubicBezTo>
                    <a:pt x="912" y="1004"/>
                    <a:pt x="457" y="2068"/>
                    <a:pt x="1" y="3132"/>
                  </a:cubicBezTo>
                  <a:cubicBezTo>
                    <a:pt x="61" y="3192"/>
                    <a:pt x="122" y="3192"/>
                    <a:pt x="153" y="3223"/>
                  </a:cubicBezTo>
                  <a:cubicBezTo>
                    <a:pt x="608" y="2159"/>
                    <a:pt x="1064" y="1095"/>
                    <a:pt x="1520" y="62"/>
                  </a:cubicBezTo>
                  <a:cubicBezTo>
                    <a:pt x="1490" y="31"/>
                    <a:pt x="1460" y="1"/>
                    <a:pt x="1368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5"/>
            <p:cNvSpPr/>
            <p:nvPr/>
          </p:nvSpPr>
          <p:spPr>
            <a:xfrm>
              <a:off x="5399688" y="671425"/>
              <a:ext cx="15975" cy="72975"/>
            </a:xfrm>
            <a:custGeom>
              <a:avLst/>
              <a:gdLst/>
              <a:ahLst/>
              <a:cxnLst/>
              <a:rect l="l" t="t" r="r" b="b"/>
              <a:pathLst>
                <a:path w="639" h="2919" extrusionOk="0">
                  <a:moveTo>
                    <a:pt x="487" y="0"/>
                  </a:moveTo>
                  <a:cubicBezTo>
                    <a:pt x="365" y="973"/>
                    <a:pt x="213" y="1946"/>
                    <a:pt x="0" y="2888"/>
                  </a:cubicBezTo>
                  <a:cubicBezTo>
                    <a:pt x="31" y="2888"/>
                    <a:pt x="122" y="2918"/>
                    <a:pt x="152" y="2918"/>
                  </a:cubicBezTo>
                  <a:cubicBezTo>
                    <a:pt x="365" y="1976"/>
                    <a:pt x="517" y="973"/>
                    <a:pt x="639" y="0"/>
                  </a:cubicBezTo>
                  <a:lnTo>
                    <a:pt x="639" y="0"/>
                  </a:lnTo>
                  <a:cubicBezTo>
                    <a:pt x="623" y="16"/>
                    <a:pt x="608" y="23"/>
                    <a:pt x="585" y="23"/>
                  </a:cubicBezTo>
                  <a:cubicBezTo>
                    <a:pt x="563" y="23"/>
                    <a:pt x="532" y="16"/>
                    <a:pt x="487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5"/>
            <p:cNvSpPr/>
            <p:nvPr/>
          </p:nvSpPr>
          <p:spPr>
            <a:xfrm>
              <a:off x="5329013" y="664575"/>
              <a:ext cx="15225" cy="66900"/>
            </a:xfrm>
            <a:custGeom>
              <a:avLst/>
              <a:gdLst/>
              <a:ahLst/>
              <a:cxnLst/>
              <a:rect l="l" t="t" r="r" b="b"/>
              <a:pathLst>
                <a:path w="609" h="2676" extrusionOk="0">
                  <a:moveTo>
                    <a:pt x="0" y="1"/>
                  </a:moveTo>
                  <a:cubicBezTo>
                    <a:pt x="183" y="882"/>
                    <a:pt x="365" y="1764"/>
                    <a:pt x="426" y="2615"/>
                  </a:cubicBezTo>
                  <a:cubicBezTo>
                    <a:pt x="487" y="2615"/>
                    <a:pt x="548" y="2676"/>
                    <a:pt x="608" y="2676"/>
                  </a:cubicBezTo>
                  <a:cubicBezTo>
                    <a:pt x="548" y="1794"/>
                    <a:pt x="396" y="882"/>
                    <a:pt x="183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5"/>
            <p:cNvSpPr/>
            <p:nvPr/>
          </p:nvSpPr>
          <p:spPr>
            <a:xfrm>
              <a:off x="5231738" y="667625"/>
              <a:ext cx="19800" cy="48650"/>
            </a:xfrm>
            <a:custGeom>
              <a:avLst/>
              <a:gdLst/>
              <a:ahLst/>
              <a:cxnLst/>
              <a:rect l="l" t="t" r="r" b="b"/>
              <a:pathLst>
                <a:path w="792" h="1946" extrusionOk="0">
                  <a:moveTo>
                    <a:pt x="1" y="0"/>
                  </a:moveTo>
                  <a:lnTo>
                    <a:pt x="578" y="1885"/>
                  </a:lnTo>
                  <a:cubicBezTo>
                    <a:pt x="669" y="1885"/>
                    <a:pt x="700" y="1885"/>
                    <a:pt x="791" y="1946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5"/>
            <p:cNvSpPr/>
            <p:nvPr/>
          </p:nvSpPr>
          <p:spPr>
            <a:xfrm>
              <a:off x="5156513" y="675975"/>
              <a:ext cx="15975" cy="33475"/>
            </a:xfrm>
            <a:custGeom>
              <a:avLst/>
              <a:gdLst/>
              <a:ahLst/>
              <a:cxnLst/>
              <a:rect l="l" t="t" r="r" b="b"/>
              <a:pathLst>
                <a:path w="639" h="1339" extrusionOk="0">
                  <a:moveTo>
                    <a:pt x="183" y="1"/>
                  </a:moveTo>
                  <a:cubicBezTo>
                    <a:pt x="122" y="1"/>
                    <a:pt x="31" y="31"/>
                    <a:pt x="1" y="31"/>
                  </a:cubicBezTo>
                  <a:cubicBezTo>
                    <a:pt x="153" y="457"/>
                    <a:pt x="305" y="913"/>
                    <a:pt x="457" y="1338"/>
                  </a:cubicBezTo>
                  <a:lnTo>
                    <a:pt x="639" y="1338"/>
                  </a:lnTo>
                  <a:cubicBezTo>
                    <a:pt x="487" y="882"/>
                    <a:pt x="335" y="457"/>
                    <a:pt x="183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5"/>
            <p:cNvSpPr/>
            <p:nvPr/>
          </p:nvSpPr>
          <p:spPr>
            <a:xfrm>
              <a:off x="5091163" y="687375"/>
              <a:ext cx="12950" cy="25100"/>
            </a:xfrm>
            <a:custGeom>
              <a:avLst/>
              <a:gdLst/>
              <a:ahLst/>
              <a:cxnLst/>
              <a:rect l="l" t="t" r="r" b="b"/>
              <a:pathLst>
                <a:path w="518" h="1004" extrusionOk="0">
                  <a:moveTo>
                    <a:pt x="183" y="1"/>
                  </a:moveTo>
                  <a:cubicBezTo>
                    <a:pt x="92" y="31"/>
                    <a:pt x="31" y="92"/>
                    <a:pt x="1" y="92"/>
                  </a:cubicBezTo>
                  <a:lnTo>
                    <a:pt x="335" y="1004"/>
                  </a:lnTo>
                  <a:cubicBezTo>
                    <a:pt x="396" y="1004"/>
                    <a:pt x="457" y="1004"/>
                    <a:pt x="517" y="943"/>
                  </a:cubicBezTo>
                  <a:cubicBezTo>
                    <a:pt x="396" y="639"/>
                    <a:pt x="305" y="305"/>
                    <a:pt x="183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5"/>
            <p:cNvSpPr/>
            <p:nvPr/>
          </p:nvSpPr>
          <p:spPr>
            <a:xfrm>
              <a:off x="5110913" y="684725"/>
              <a:ext cx="14475" cy="26225"/>
            </a:xfrm>
            <a:custGeom>
              <a:avLst/>
              <a:gdLst/>
              <a:ahLst/>
              <a:cxnLst/>
              <a:rect l="l" t="t" r="r" b="b"/>
              <a:pathLst>
                <a:path w="579" h="1049" extrusionOk="0">
                  <a:moveTo>
                    <a:pt x="92" y="0"/>
                  </a:moveTo>
                  <a:cubicBezTo>
                    <a:pt x="62" y="0"/>
                    <a:pt x="31" y="16"/>
                    <a:pt x="1" y="46"/>
                  </a:cubicBezTo>
                  <a:cubicBezTo>
                    <a:pt x="122" y="380"/>
                    <a:pt x="214" y="715"/>
                    <a:pt x="366" y="1049"/>
                  </a:cubicBezTo>
                  <a:lnTo>
                    <a:pt x="578" y="1049"/>
                  </a:lnTo>
                  <a:cubicBezTo>
                    <a:pt x="426" y="715"/>
                    <a:pt x="305" y="380"/>
                    <a:pt x="183" y="46"/>
                  </a:cubicBezTo>
                  <a:cubicBezTo>
                    <a:pt x="153" y="16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5"/>
            <p:cNvSpPr/>
            <p:nvPr/>
          </p:nvSpPr>
          <p:spPr>
            <a:xfrm>
              <a:off x="6053938" y="594675"/>
              <a:ext cx="72975" cy="197600"/>
            </a:xfrm>
            <a:custGeom>
              <a:avLst/>
              <a:gdLst/>
              <a:ahLst/>
              <a:cxnLst/>
              <a:rect l="l" t="t" r="r" b="b"/>
              <a:pathLst>
                <a:path w="2919" h="7904" extrusionOk="0">
                  <a:moveTo>
                    <a:pt x="2372" y="0"/>
                  </a:moveTo>
                  <a:lnTo>
                    <a:pt x="2372" y="0"/>
                  </a:lnTo>
                  <a:cubicBezTo>
                    <a:pt x="1642" y="244"/>
                    <a:pt x="852" y="700"/>
                    <a:pt x="123" y="1156"/>
                  </a:cubicBezTo>
                  <a:cubicBezTo>
                    <a:pt x="335" y="2614"/>
                    <a:pt x="274" y="4043"/>
                    <a:pt x="31" y="5472"/>
                  </a:cubicBezTo>
                  <a:cubicBezTo>
                    <a:pt x="1" y="5563"/>
                    <a:pt x="1" y="6019"/>
                    <a:pt x="123" y="6232"/>
                  </a:cubicBezTo>
                  <a:cubicBezTo>
                    <a:pt x="305" y="6536"/>
                    <a:pt x="639" y="6718"/>
                    <a:pt x="943" y="6900"/>
                  </a:cubicBezTo>
                  <a:cubicBezTo>
                    <a:pt x="1338" y="7174"/>
                    <a:pt x="1642" y="7478"/>
                    <a:pt x="1885" y="7843"/>
                  </a:cubicBezTo>
                  <a:cubicBezTo>
                    <a:pt x="2037" y="7873"/>
                    <a:pt x="2189" y="7873"/>
                    <a:pt x="2338" y="7873"/>
                  </a:cubicBezTo>
                  <a:cubicBezTo>
                    <a:pt x="2486" y="7873"/>
                    <a:pt x="2630" y="7873"/>
                    <a:pt x="2767" y="7903"/>
                  </a:cubicBezTo>
                  <a:cubicBezTo>
                    <a:pt x="2889" y="7599"/>
                    <a:pt x="2919" y="7204"/>
                    <a:pt x="2737" y="6991"/>
                  </a:cubicBezTo>
                  <a:cubicBezTo>
                    <a:pt x="2676" y="6839"/>
                    <a:pt x="2524" y="6748"/>
                    <a:pt x="2372" y="6687"/>
                  </a:cubicBezTo>
                  <a:cubicBezTo>
                    <a:pt x="2007" y="6444"/>
                    <a:pt x="1399" y="6080"/>
                    <a:pt x="1551" y="5320"/>
                  </a:cubicBezTo>
                  <a:cubicBezTo>
                    <a:pt x="1855" y="3526"/>
                    <a:pt x="2706" y="1763"/>
                    <a:pt x="2372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5"/>
            <p:cNvSpPr/>
            <p:nvPr/>
          </p:nvSpPr>
          <p:spPr>
            <a:xfrm>
              <a:off x="5677813" y="428250"/>
              <a:ext cx="53200" cy="117050"/>
            </a:xfrm>
            <a:custGeom>
              <a:avLst/>
              <a:gdLst/>
              <a:ahLst/>
              <a:cxnLst/>
              <a:rect l="l" t="t" r="r" b="b"/>
              <a:pathLst>
                <a:path w="2128" h="4682" extrusionOk="0">
                  <a:moveTo>
                    <a:pt x="1034" y="1"/>
                  </a:moveTo>
                  <a:cubicBezTo>
                    <a:pt x="699" y="153"/>
                    <a:pt x="334" y="335"/>
                    <a:pt x="0" y="578"/>
                  </a:cubicBezTo>
                  <a:cubicBezTo>
                    <a:pt x="152" y="882"/>
                    <a:pt x="304" y="1125"/>
                    <a:pt x="456" y="1429"/>
                  </a:cubicBezTo>
                  <a:cubicBezTo>
                    <a:pt x="1034" y="2493"/>
                    <a:pt x="1550" y="3618"/>
                    <a:pt x="2128" y="4682"/>
                  </a:cubicBezTo>
                  <a:cubicBezTo>
                    <a:pt x="1672" y="3101"/>
                    <a:pt x="1337" y="1551"/>
                    <a:pt x="1034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5"/>
            <p:cNvSpPr/>
            <p:nvPr/>
          </p:nvSpPr>
          <p:spPr>
            <a:xfrm>
              <a:off x="5725663" y="413050"/>
              <a:ext cx="34225" cy="92750"/>
            </a:xfrm>
            <a:custGeom>
              <a:avLst/>
              <a:gdLst/>
              <a:ahLst/>
              <a:cxnLst/>
              <a:rect l="l" t="t" r="r" b="b"/>
              <a:pathLst>
                <a:path w="1369" h="3710" extrusionOk="0">
                  <a:moveTo>
                    <a:pt x="700" y="1"/>
                  </a:moveTo>
                  <a:cubicBezTo>
                    <a:pt x="487" y="62"/>
                    <a:pt x="214" y="153"/>
                    <a:pt x="1" y="214"/>
                  </a:cubicBezTo>
                  <a:cubicBezTo>
                    <a:pt x="366" y="1399"/>
                    <a:pt x="822" y="2585"/>
                    <a:pt x="1369" y="3709"/>
                  </a:cubicBezTo>
                  <a:cubicBezTo>
                    <a:pt x="1065" y="2493"/>
                    <a:pt x="852" y="1247"/>
                    <a:pt x="70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5"/>
            <p:cNvSpPr/>
            <p:nvPr/>
          </p:nvSpPr>
          <p:spPr>
            <a:xfrm>
              <a:off x="5772788" y="406975"/>
              <a:ext cx="18275" cy="60825"/>
            </a:xfrm>
            <a:custGeom>
              <a:avLst/>
              <a:gdLst/>
              <a:ahLst/>
              <a:cxnLst/>
              <a:rect l="l" t="t" r="r" b="b"/>
              <a:pathLst>
                <a:path w="731" h="2433" extrusionOk="0">
                  <a:moveTo>
                    <a:pt x="1" y="1"/>
                  </a:moveTo>
                  <a:cubicBezTo>
                    <a:pt x="152" y="821"/>
                    <a:pt x="396" y="1642"/>
                    <a:pt x="578" y="2432"/>
                  </a:cubicBezTo>
                  <a:cubicBezTo>
                    <a:pt x="608" y="1642"/>
                    <a:pt x="639" y="821"/>
                    <a:pt x="73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5"/>
            <p:cNvSpPr/>
            <p:nvPr/>
          </p:nvSpPr>
          <p:spPr>
            <a:xfrm>
              <a:off x="5816863" y="410025"/>
              <a:ext cx="38775" cy="88175"/>
            </a:xfrm>
            <a:custGeom>
              <a:avLst/>
              <a:gdLst/>
              <a:ahLst/>
              <a:cxnLst/>
              <a:rect l="l" t="t" r="r" b="b"/>
              <a:pathLst>
                <a:path w="1551" h="3527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1186"/>
                    <a:pt x="213" y="2371"/>
                    <a:pt x="456" y="3526"/>
                  </a:cubicBezTo>
                  <a:cubicBezTo>
                    <a:pt x="821" y="2554"/>
                    <a:pt x="1156" y="1520"/>
                    <a:pt x="1551" y="547"/>
                  </a:cubicBezTo>
                  <a:cubicBezTo>
                    <a:pt x="1034" y="304"/>
                    <a:pt x="517" y="122"/>
                    <a:pt x="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5"/>
            <p:cNvSpPr/>
            <p:nvPr/>
          </p:nvSpPr>
          <p:spPr>
            <a:xfrm>
              <a:off x="5876138" y="435100"/>
              <a:ext cx="19025" cy="43325"/>
            </a:xfrm>
            <a:custGeom>
              <a:avLst/>
              <a:gdLst/>
              <a:ahLst/>
              <a:cxnLst/>
              <a:rect l="l" t="t" r="r" b="b"/>
              <a:pathLst>
                <a:path w="761" h="1733" extrusionOk="0">
                  <a:moveTo>
                    <a:pt x="122" y="0"/>
                  </a:moveTo>
                  <a:cubicBezTo>
                    <a:pt x="92" y="548"/>
                    <a:pt x="61" y="1155"/>
                    <a:pt x="0" y="1733"/>
                  </a:cubicBezTo>
                  <a:cubicBezTo>
                    <a:pt x="274" y="1277"/>
                    <a:pt x="517" y="821"/>
                    <a:pt x="760" y="335"/>
                  </a:cubicBezTo>
                  <a:cubicBezTo>
                    <a:pt x="547" y="213"/>
                    <a:pt x="365" y="92"/>
                    <a:pt x="122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5"/>
            <p:cNvSpPr/>
            <p:nvPr/>
          </p:nvSpPr>
          <p:spPr>
            <a:xfrm>
              <a:off x="5924013" y="458650"/>
              <a:ext cx="22050" cy="54750"/>
            </a:xfrm>
            <a:custGeom>
              <a:avLst/>
              <a:gdLst/>
              <a:ahLst/>
              <a:cxnLst/>
              <a:rect l="l" t="t" r="r" b="b"/>
              <a:pathLst>
                <a:path w="882" h="2190" extrusionOk="0">
                  <a:moveTo>
                    <a:pt x="31" y="1"/>
                  </a:moveTo>
                  <a:cubicBezTo>
                    <a:pt x="0" y="730"/>
                    <a:pt x="31" y="1490"/>
                    <a:pt x="122" y="2189"/>
                  </a:cubicBezTo>
                  <a:cubicBezTo>
                    <a:pt x="274" y="2189"/>
                    <a:pt x="335" y="2037"/>
                    <a:pt x="365" y="1946"/>
                  </a:cubicBezTo>
                  <a:cubicBezTo>
                    <a:pt x="517" y="1399"/>
                    <a:pt x="730" y="882"/>
                    <a:pt x="882" y="335"/>
                  </a:cubicBezTo>
                  <a:cubicBezTo>
                    <a:pt x="547" y="213"/>
                    <a:pt x="304" y="122"/>
                    <a:pt x="3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5"/>
            <p:cNvSpPr/>
            <p:nvPr/>
          </p:nvSpPr>
          <p:spPr>
            <a:xfrm>
              <a:off x="5624613" y="463225"/>
              <a:ext cx="51700" cy="63075"/>
            </a:xfrm>
            <a:custGeom>
              <a:avLst/>
              <a:gdLst/>
              <a:ahLst/>
              <a:cxnLst/>
              <a:rect l="l" t="t" r="r" b="b"/>
              <a:pathLst>
                <a:path w="2068" h="2523" extrusionOk="0">
                  <a:moveTo>
                    <a:pt x="943" y="0"/>
                  </a:moveTo>
                  <a:cubicBezTo>
                    <a:pt x="608" y="274"/>
                    <a:pt x="304" y="547"/>
                    <a:pt x="0" y="790"/>
                  </a:cubicBezTo>
                  <a:cubicBezTo>
                    <a:pt x="92" y="882"/>
                    <a:pt x="152" y="1003"/>
                    <a:pt x="274" y="1064"/>
                  </a:cubicBezTo>
                  <a:cubicBezTo>
                    <a:pt x="791" y="1641"/>
                    <a:pt x="1368" y="2128"/>
                    <a:pt x="2067" y="2523"/>
                  </a:cubicBezTo>
                  <a:cubicBezTo>
                    <a:pt x="1703" y="1672"/>
                    <a:pt x="1338" y="851"/>
                    <a:pt x="943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5"/>
            <p:cNvSpPr/>
            <p:nvPr/>
          </p:nvSpPr>
          <p:spPr>
            <a:xfrm>
              <a:off x="5573688" y="508050"/>
              <a:ext cx="66150" cy="80575"/>
            </a:xfrm>
            <a:custGeom>
              <a:avLst/>
              <a:gdLst/>
              <a:ahLst/>
              <a:cxnLst/>
              <a:rect l="l" t="t" r="r" b="b"/>
              <a:pathLst>
                <a:path w="2646" h="3223" extrusionOk="0">
                  <a:moveTo>
                    <a:pt x="791" y="0"/>
                  </a:moveTo>
                  <a:cubicBezTo>
                    <a:pt x="548" y="213"/>
                    <a:pt x="244" y="426"/>
                    <a:pt x="1" y="578"/>
                  </a:cubicBezTo>
                  <a:cubicBezTo>
                    <a:pt x="913" y="1429"/>
                    <a:pt x="1764" y="2341"/>
                    <a:pt x="2645" y="3222"/>
                  </a:cubicBezTo>
                  <a:cubicBezTo>
                    <a:pt x="2007" y="2158"/>
                    <a:pt x="1399" y="1095"/>
                    <a:pt x="79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5"/>
            <p:cNvSpPr/>
            <p:nvPr/>
          </p:nvSpPr>
          <p:spPr>
            <a:xfrm>
              <a:off x="5522788" y="536925"/>
              <a:ext cx="28900" cy="63100"/>
            </a:xfrm>
            <a:custGeom>
              <a:avLst/>
              <a:gdLst/>
              <a:ahLst/>
              <a:cxnLst/>
              <a:rect l="l" t="t" r="r" b="b"/>
              <a:pathLst>
                <a:path w="1156" h="2524" extrusionOk="0">
                  <a:moveTo>
                    <a:pt x="578" y="0"/>
                  </a:moveTo>
                  <a:cubicBezTo>
                    <a:pt x="426" y="61"/>
                    <a:pt x="274" y="92"/>
                    <a:pt x="122" y="92"/>
                  </a:cubicBezTo>
                  <a:lnTo>
                    <a:pt x="0" y="92"/>
                  </a:lnTo>
                  <a:cubicBezTo>
                    <a:pt x="395" y="882"/>
                    <a:pt x="760" y="1733"/>
                    <a:pt x="1155" y="2523"/>
                  </a:cubicBezTo>
                  <a:cubicBezTo>
                    <a:pt x="1003" y="1703"/>
                    <a:pt x="821" y="821"/>
                    <a:pt x="57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5"/>
            <p:cNvSpPr/>
            <p:nvPr/>
          </p:nvSpPr>
          <p:spPr>
            <a:xfrm>
              <a:off x="5468063" y="535400"/>
              <a:ext cx="16000" cy="56250"/>
            </a:xfrm>
            <a:custGeom>
              <a:avLst/>
              <a:gdLst/>
              <a:ahLst/>
              <a:cxnLst/>
              <a:rect l="l" t="t" r="r" b="b"/>
              <a:pathLst>
                <a:path w="640" h="2250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761"/>
                    <a:pt x="426" y="1490"/>
                    <a:pt x="609" y="2250"/>
                  </a:cubicBezTo>
                  <a:cubicBezTo>
                    <a:pt x="609" y="1520"/>
                    <a:pt x="639" y="852"/>
                    <a:pt x="639" y="122"/>
                  </a:cubicBezTo>
                  <a:cubicBezTo>
                    <a:pt x="426" y="61"/>
                    <a:pt x="214" y="31"/>
                    <a:pt x="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5"/>
            <p:cNvSpPr/>
            <p:nvPr/>
          </p:nvSpPr>
          <p:spPr>
            <a:xfrm>
              <a:off x="5406513" y="524000"/>
              <a:ext cx="26625" cy="71450"/>
            </a:xfrm>
            <a:custGeom>
              <a:avLst/>
              <a:gdLst/>
              <a:ahLst/>
              <a:cxnLst/>
              <a:rect l="l" t="t" r="r" b="b"/>
              <a:pathLst>
                <a:path w="1065" h="2858" extrusionOk="0">
                  <a:moveTo>
                    <a:pt x="1" y="1"/>
                  </a:moveTo>
                  <a:lnTo>
                    <a:pt x="1" y="1"/>
                  </a:lnTo>
                  <a:cubicBezTo>
                    <a:pt x="335" y="943"/>
                    <a:pt x="669" y="1916"/>
                    <a:pt x="1065" y="2858"/>
                  </a:cubicBezTo>
                  <a:cubicBezTo>
                    <a:pt x="973" y="1946"/>
                    <a:pt x="973" y="1065"/>
                    <a:pt x="973" y="153"/>
                  </a:cubicBezTo>
                  <a:cubicBezTo>
                    <a:pt x="639" y="92"/>
                    <a:pt x="305" y="31"/>
                    <a:pt x="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5"/>
            <p:cNvSpPr/>
            <p:nvPr/>
          </p:nvSpPr>
          <p:spPr>
            <a:xfrm>
              <a:off x="5363213" y="520200"/>
              <a:ext cx="20525" cy="60825"/>
            </a:xfrm>
            <a:custGeom>
              <a:avLst/>
              <a:gdLst/>
              <a:ahLst/>
              <a:cxnLst/>
              <a:rect l="l" t="t" r="r" b="b"/>
              <a:pathLst>
                <a:path w="821" h="2433" extrusionOk="0">
                  <a:moveTo>
                    <a:pt x="0" y="1"/>
                  </a:moveTo>
                  <a:cubicBezTo>
                    <a:pt x="274" y="791"/>
                    <a:pt x="517" y="1642"/>
                    <a:pt x="760" y="2432"/>
                  </a:cubicBezTo>
                  <a:cubicBezTo>
                    <a:pt x="821" y="1976"/>
                    <a:pt x="730" y="1551"/>
                    <a:pt x="669" y="1156"/>
                  </a:cubicBezTo>
                  <a:cubicBezTo>
                    <a:pt x="578" y="791"/>
                    <a:pt x="517" y="426"/>
                    <a:pt x="456" y="31"/>
                  </a:cubicBezTo>
                  <a:cubicBezTo>
                    <a:pt x="304" y="31"/>
                    <a:pt x="152" y="1"/>
                    <a:pt x="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5"/>
            <p:cNvSpPr/>
            <p:nvPr/>
          </p:nvSpPr>
          <p:spPr>
            <a:xfrm>
              <a:off x="5283413" y="520975"/>
              <a:ext cx="36500" cy="66875"/>
            </a:xfrm>
            <a:custGeom>
              <a:avLst/>
              <a:gdLst/>
              <a:ahLst/>
              <a:cxnLst/>
              <a:rect l="l" t="t" r="r" b="b"/>
              <a:pathLst>
                <a:path w="1460" h="2675" extrusionOk="0">
                  <a:moveTo>
                    <a:pt x="1247" y="0"/>
                  </a:moveTo>
                  <a:lnTo>
                    <a:pt x="1" y="122"/>
                  </a:lnTo>
                  <a:cubicBezTo>
                    <a:pt x="274" y="608"/>
                    <a:pt x="548" y="1125"/>
                    <a:pt x="761" y="1611"/>
                  </a:cubicBezTo>
                  <a:cubicBezTo>
                    <a:pt x="973" y="1976"/>
                    <a:pt x="1156" y="2371"/>
                    <a:pt x="1460" y="2675"/>
                  </a:cubicBezTo>
                  <a:cubicBezTo>
                    <a:pt x="1429" y="1793"/>
                    <a:pt x="1338" y="882"/>
                    <a:pt x="1247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5"/>
            <p:cNvSpPr/>
            <p:nvPr/>
          </p:nvSpPr>
          <p:spPr>
            <a:xfrm>
              <a:off x="5228713" y="532375"/>
              <a:ext cx="15975" cy="29650"/>
            </a:xfrm>
            <a:custGeom>
              <a:avLst/>
              <a:gdLst/>
              <a:ahLst/>
              <a:cxnLst/>
              <a:rect l="l" t="t" r="r" b="b"/>
              <a:pathLst>
                <a:path w="639" h="1186" extrusionOk="0">
                  <a:moveTo>
                    <a:pt x="456" y="0"/>
                  </a:moveTo>
                  <a:cubicBezTo>
                    <a:pt x="304" y="0"/>
                    <a:pt x="152" y="61"/>
                    <a:pt x="0" y="91"/>
                  </a:cubicBezTo>
                  <a:cubicBezTo>
                    <a:pt x="183" y="456"/>
                    <a:pt x="395" y="821"/>
                    <a:pt x="638" y="1185"/>
                  </a:cubicBezTo>
                  <a:cubicBezTo>
                    <a:pt x="608" y="760"/>
                    <a:pt x="517" y="395"/>
                    <a:pt x="45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5"/>
            <p:cNvSpPr/>
            <p:nvPr/>
          </p:nvSpPr>
          <p:spPr>
            <a:xfrm>
              <a:off x="5183863" y="543000"/>
              <a:ext cx="15225" cy="26625"/>
            </a:xfrm>
            <a:custGeom>
              <a:avLst/>
              <a:gdLst/>
              <a:ahLst/>
              <a:cxnLst/>
              <a:rect l="l" t="t" r="r" b="b"/>
              <a:pathLst>
                <a:path w="609" h="1065" extrusionOk="0">
                  <a:moveTo>
                    <a:pt x="426" y="1"/>
                  </a:moveTo>
                  <a:cubicBezTo>
                    <a:pt x="305" y="31"/>
                    <a:pt x="153" y="122"/>
                    <a:pt x="1" y="153"/>
                  </a:cubicBezTo>
                  <a:cubicBezTo>
                    <a:pt x="183" y="457"/>
                    <a:pt x="426" y="760"/>
                    <a:pt x="609" y="1064"/>
                  </a:cubicBezTo>
                  <a:cubicBezTo>
                    <a:pt x="548" y="730"/>
                    <a:pt x="487" y="396"/>
                    <a:pt x="426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5"/>
            <p:cNvSpPr/>
            <p:nvPr/>
          </p:nvSpPr>
          <p:spPr>
            <a:xfrm>
              <a:off x="5980238" y="475375"/>
              <a:ext cx="9900" cy="36500"/>
            </a:xfrm>
            <a:custGeom>
              <a:avLst/>
              <a:gdLst/>
              <a:ahLst/>
              <a:cxnLst/>
              <a:rect l="l" t="t" r="r" b="b"/>
              <a:pathLst>
                <a:path w="396" h="1460" extrusionOk="0">
                  <a:moveTo>
                    <a:pt x="1" y="0"/>
                  </a:moveTo>
                  <a:cubicBezTo>
                    <a:pt x="1" y="517"/>
                    <a:pt x="1" y="1003"/>
                    <a:pt x="31" y="1459"/>
                  </a:cubicBezTo>
                  <a:cubicBezTo>
                    <a:pt x="183" y="1003"/>
                    <a:pt x="274" y="547"/>
                    <a:pt x="396" y="61"/>
                  </a:cubicBezTo>
                  <a:cubicBezTo>
                    <a:pt x="244" y="61"/>
                    <a:pt x="153" y="61"/>
                    <a:pt x="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5"/>
            <p:cNvSpPr/>
            <p:nvPr/>
          </p:nvSpPr>
          <p:spPr>
            <a:xfrm>
              <a:off x="6022038" y="467025"/>
              <a:ext cx="22825" cy="48650"/>
            </a:xfrm>
            <a:custGeom>
              <a:avLst/>
              <a:gdLst/>
              <a:ahLst/>
              <a:cxnLst/>
              <a:rect l="l" t="t" r="r" b="b"/>
              <a:pathLst>
                <a:path w="913" h="1946" extrusionOk="0">
                  <a:moveTo>
                    <a:pt x="547" y="0"/>
                  </a:moveTo>
                  <a:cubicBezTo>
                    <a:pt x="395" y="91"/>
                    <a:pt x="213" y="152"/>
                    <a:pt x="61" y="182"/>
                  </a:cubicBezTo>
                  <a:cubicBezTo>
                    <a:pt x="31" y="182"/>
                    <a:pt x="31" y="182"/>
                    <a:pt x="0" y="243"/>
                  </a:cubicBezTo>
                  <a:cubicBezTo>
                    <a:pt x="213" y="851"/>
                    <a:pt x="517" y="1398"/>
                    <a:pt x="912" y="1945"/>
                  </a:cubicBezTo>
                  <a:cubicBezTo>
                    <a:pt x="821" y="1307"/>
                    <a:pt x="699" y="638"/>
                    <a:pt x="547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5"/>
            <p:cNvSpPr/>
            <p:nvPr/>
          </p:nvSpPr>
          <p:spPr>
            <a:xfrm>
              <a:off x="6057738" y="444975"/>
              <a:ext cx="31200" cy="41825"/>
            </a:xfrm>
            <a:custGeom>
              <a:avLst/>
              <a:gdLst/>
              <a:ahLst/>
              <a:cxnLst/>
              <a:rect l="l" t="t" r="r" b="b"/>
              <a:pathLst>
                <a:path w="1248" h="1673" extrusionOk="0">
                  <a:moveTo>
                    <a:pt x="578" y="1"/>
                  </a:moveTo>
                  <a:cubicBezTo>
                    <a:pt x="396" y="122"/>
                    <a:pt x="183" y="274"/>
                    <a:pt x="1" y="396"/>
                  </a:cubicBezTo>
                  <a:cubicBezTo>
                    <a:pt x="396" y="852"/>
                    <a:pt x="791" y="1308"/>
                    <a:pt x="1247" y="1672"/>
                  </a:cubicBezTo>
                  <a:cubicBezTo>
                    <a:pt x="1065" y="1125"/>
                    <a:pt x="852" y="548"/>
                    <a:pt x="578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5"/>
            <p:cNvSpPr/>
            <p:nvPr/>
          </p:nvSpPr>
          <p:spPr>
            <a:xfrm>
              <a:off x="5543313" y="565800"/>
              <a:ext cx="408825" cy="443175"/>
            </a:xfrm>
            <a:custGeom>
              <a:avLst/>
              <a:gdLst/>
              <a:ahLst/>
              <a:cxnLst/>
              <a:rect l="l" t="t" r="r" b="b"/>
              <a:pathLst>
                <a:path w="16353" h="17727" extrusionOk="0">
                  <a:moveTo>
                    <a:pt x="14833" y="0"/>
                  </a:moveTo>
                  <a:lnTo>
                    <a:pt x="0" y="5046"/>
                  </a:lnTo>
                  <a:cubicBezTo>
                    <a:pt x="2097" y="6779"/>
                    <a:pt x="4377" y="8359"/>
                    <a:pt x="6900" y="9393"/>
                  </a:cubicBezTo>
                  <a:cubicBezTo>
                    <a:pt x="8085" y="9879"/>
                    <a:pt x="9331" y="10274"/>
                    <a:pt x="10365" y="10973"/>
                  </a:cubicBezTo>
                  <a:cubicBezTo>
                    <a:pt x="10851" y="11308"/>
                    <a:pt x="10547" y="12067"/>
                    <a:pt x="10365" y="12645"/>
                  </a:cubicBezTo>
                  <a:cubicBezTo>
                    <a:pt x="10122" y="13405"/>
                    <a:pt x="9666" y="14286"/>
                    <a:pt x="10183" y="14985"/>
                  </a:cubicBezTo>
                  <a:cubicBezTo>
                    <a:pt x="10365" y="15198"/>
                    <a:pt x="10578" y="15441"/>
                    <a:pt x="10821" y="15624"/>
                  </a:cubicBezTo>
                  <a:cubicBezTo>
                    <a:pt x="11763" y="16384"/>
                    <a:pt x="12736" y="17052"/>
                    <a:pt x="13830" y="17721"/>
                  </a:cubicBezTo>
                  <a:cubicBezTo>
                    <a:pt x="13836" y="17725"/>
                    <a:pt x="13845" y="17727"/>
                    <a:pt x="13858" y="17727"/>
                  </a:cubicBezTo>
                  <a:cubicBezTo>
                    <a:pt x="14031" y="17727"/>
                    <a:pt x="14782" y="17350"/>
                    <a:pt x="14924" y="17265"/>
                  </a:cubicBezTo>
                  <a:cubicBezTo>
                    <a:pt x="16019" y="16536"/>
                    <a:pt x="13891" y="15107"/>
                    <a:pt x="13313" y="14469"/>
                  </a:cubicBezTo>
                  <a:cubicBezTo>
                    <a:pt x="12705" y="13770"/>
                    <a:pt x="13283" y="12797"/>
                    <a:pt x="13617" y="12067"/>
                  </a:cubicBezTo>
                  <a:cubicBezTo>
                    <a:pt x="14043" y="11186"/>
                    <a:pt x="14499" y="10244"/>
                    <a:pt x="14894" y="9362"/>
                  </a:cubicBezTo>
                  <a:cubicBezTo>
                    <a:pt x="15654" y="7508"/>
                    <a:pt x="16292" y="5624"/>
                    <a:pt x="16323" y="3648"/>
                  </a:cubicBezTo>
                  <a:cubicBezTo>
                    <a:pt x="16353" y="2280"/>
                    <a:pt x="15988" y="730"/>
                    <a:pt x="14833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5"/>
            <p:cNvSpPr/>
            <p:nvPr/>
          </p:nvSpPr>
          <p:spPr>
            <a:xfrm>
              <a:off x="5913563" y="556100"/>
              <a:ext cx="55300" cy="239975"/>
            </a:xfrm>
            <a:custGeom>
              <a:avLst/>
              <a:gdLst/>
              <a:ahLst/>
              <a:cxnLst/>
              <a:rect l="l" t="t" r="r" b="b"/>
              <a:pathLst>
                <a:path w="2212" h="9599" extrusionOk="0">
                  <a:moveTo>
                    <a:pt x="131" y="0"/>
                  </a:moveTo>
                  <a:cubicBezTo>
                    <a:pt x="27" y="0"/>
                    <a:pt x="0" y="130"/>
                    <a:pt x="114" y="358"/>
                  </a:cubicBezTo>
                  <a:cubicBezTo>
                    <a:pt x="2212" y="4613"/>
                    <a:pt x="175" y="9598"/>
                    <a:pt x="175" y="9598"/>
                  </a:cubicBezTo>
                  <a:cubicBezTo>
                    <a:pt x="844" y="8079"/>
                    <a:pt x="1452" y="6437"/>
                    <a:pt x="1452" y="4279"/>
                  </a:cubicBezTo>
                  <a:cubicBezTo>
                    <a:pt x="1452" y="1158"/>
                    <a:pt x="444" y="0"/>
                    <a:pt x="13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5"/>
            <p:cNvSpPr/>
            <p:nvPr/>
          </p:nvSpPr>
          <p:spPr>
            <a:xfrm>
              <a:off x="6218088" y="463975"/>
              <a:ext cx="79800" cy="89700"/>
            </a:xfrm>
            <a:custGeom>
              <a:avLst/>
              <a:gdLst/>
              <a:ahLst/>
              <a:cxnLst/>
              <a:rect l="l" t="t" r="r" b="b"/>
              <a:pathLst>
                <a:path w="3192" h="3588" extrusionOk="0">
                  <a:moveTo>
                    <a:pt x="0" y="0"/>
                  </a:moveTo>
                  <a:cubicBezTo>
                    <a:pt x="0" y="1"/>
                    <a:pt x="852" y="2219"/>
                    <a:pt x="2706" y="3314"/>
                  </a:cubicBezTo>
                  <a:cubicBezTo>
                    <a:pt x="2827" y="3405"/>
                    <a:pt x="3101" y="3496"/>
                    <a:pt x="3192" y="35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5"/>
            <p:cNvSpPr/>
            <p:nvPr/>
          </p:nvSpPr>
          <p:spPr>
            <a:xfrm>
              <a:off x="5823813" y="954150"/>
              <a:ext cx="211925" cy="72800"/>
            </a:xfrm>
            <a:custGeom>
              <a:avLst/>
              <a:gdLst/>
              <a:ahLst/>
              <a:cxnLst/>
              <a:rect l="l" t="t" r="r" b="b"/>
              <a:pathLst>
                <a:path w="8477" h="2912" extrusionOk="0">
                  <a:moveTo>
                    <a:pt x="6387" y="0"/>
                  </a:moveTo>
                  <a:cubicBezTo>
                    <a:pt x="5192" y="0"/>
                    <a:pt x="3724" y="170"/>
                    <a:pt x="3127" y="272"/>
                  </a:cubicBezTo>
                  <a:cubicBezTo>
                    <a:pt x="3159" y="113"/>
                    <a:pt x="3036" y="45"/>
                    <a:pt x="2826" y="45"/>
                  </a:cubicBezTo>
                  <a:cubicBezTo>
                    <a:pt x="2034" y="45"/>
                    <a:pt x="0" y="1023"/>
                    <a:pt x="361" y="1792"/>
                  </a:cubicBezTo>
                  <a:cubicBezTo>
                    <a:pt x="630" y="2411"/>
                    <a:pt x="5770" y="2912"/>
                    <a:pt x="7084" y="2912"/>
                  </a:cubicBezTo>
                  <a:cubicBezTo>
                    <a:pt x="7252" y="2912"/>
                    <a:pt x="7358" y="2903"/>
                    <a:pt x="7382" y="2886"/>
                  </a:cubicBezTo>
                  <a:cubicBezTo>
                    <a:pt x="7960" y="2552"/>
                    <a:pt x="6258" y="1883"/>
                    <a:pt x="5498" y="1731"/>
                  </a:cubicBezTo>
                  <a:lnTo>
                    <a:pt x="5498" y="1731"/>
                  </a:lnTo>
                  <a:cubicBezTo>
                    <a:pt x="5684" y="1760"/>
                    <a:pt x="6281" y="1815"/>
                    <a:pt x="6877" y="1815"/>
                  </a:cubicBezTo>
                  <a:cubicBezTo>
                    <a:pt x="7546" y="1815"/>
                    <a:pt x="8214" y="1745"/>
                    <a:pt x="8294" y="1488"/>
                  </a:cubicBezTo>
                  <a:cubicBezTo>
                    <a:pt x="8476" y="1032"/>
                    <a:pt x="7261" y="971"/>
                    <a:pt x="6470" y="910"/>
                  </a:cubicBezTo>
                  <a:cubicBezTo>
                    <a:pt x="7200" y="880"/>
                    <a:pt x="8172" y="758"/>
                    <a:pt x="8142" y="424"/>
                  </a:cubicBezTo>
                  <a:cubicBezTo>
                    <a:pt x="8089" y="104"/>
                    <a:pt x="7321" y="0"/>
                    <a:pt x="6387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5"/>
            <p:cNvSpPr/>
            <p:nvPr/>
          </p:nvSpPr>
          <p:spPr>
            <a:xfrm>
              <a:off x="5406913" y="946425"/>
              <a:ext cx="194175" cy="92850"/>
            </a:xfrm>
            <a:custGeom>
              <a:avLst/>
              <a:gdLst/>
              <a:ahLst/>
              <a:cxnLst/>
              <a:rect l="l" t="t" r="r" b="b"/>
              <a:pathLst>
                <a:path w="7767" h="3714" extrusionOk="0">
                  <a:moveTo>
                    <a:pt x="2435" y="0"/>
                  </a:moveTo>
                  <a:cubicBezTo>
                    <a:pt x="1542" y="0"/>
                    <a:pt x="1" y="451"/>
                    <a:pt x="167" y="1159"/>
                  </a:cubicBezTo>
                  <a:cubicBezTo>
                    <a:pt x="287" y="1877"/>
                    <a:pt x="5941" y="3713"/>
                    <a:pt x="6352" y="3713"/>
                  </a:cubicBezTo>
                  <a:cubicBezTo>
                    <a:pt x="6359" y="3713"/>
                    <a:pt x="6364" y="3713"/>
                    <a:pt x="6368" y="3712"/>
                  </a:cubicBezTo>
                  <a:cubicBezTo>
                    <a:pt x="6915" y="3499"/>
                    <a:pt x="5517" y="2526"/>
                    <a:pt x="4878" y="2222"/>
                  </a:cubicBezTo>
                  <a:lnTo>
                    <a:pt x="4878" y="2222"/>
                  </a:lnTo>
                  <a:cubicBezTo>
                    <a:pt x="5130" y="2337"/>
                    <a:pt x="6363" y="2744"/>
                    <a:pt x="7062" y="2744"/>
                  </a:cubicBezTo>
                  <a:cubicBezTo>
                    <a:pt x="7291" y="2744"/>
                    <a:pt x="7463" y="2700"/>
                    <a:pt x="7523" y="2587"/>
                  </a:cubicBezTo>
                  <a:cubicBezTo>
                    <a:pt x="7766" y="2192"/>
                    <a:pt x="6672" y="1827"/>
                    <a:pt x="5942" y="1645"/>
                  </a:cubicBezTo>
                  <a:lnTo>
                    <a:pt x="5942" y="1645"/>
                  </a:lnTo>
                  <a:cubicBezTo>
                    <a:pt x="6261" y="1706"/>
                    <a:pt x="6657" y="1767"/>
                    <a:pt x="6980" y="1767"/>
                  </a:cubicBezTo>
                  <a:cubicBezTo>
                    <a:pt x="7303" y="1767"/>
                    <a:pt x="7553" y="1706"/>
                    <a:pt x="7584" y="1523"/>
                  </a:cubicBezTo>
                  <a:cubicBezTo>
                    <a:pt x="7614" y="855"/>
                    <a:pt x="3997" y="399"/>
                    <a:pt x="3024" y="308"/>
                  </a:cubicBezTo>
                  <a:cubicBezTo>
                    <a:pt x="3120" y="96"/>
                    <a:pt x="2847" y="0"/>
                    <a:pt x="2435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5"/>
            <p:cNvSpPr/>
            <p:nvPr/>
          </p:nvSpPr>
          <p:spPr>
            <a:xfrm>
              <a:off x="6090463" y="765025"/>
              <a:ext cx="53000" cy="60325"/>
            </a:xfrm>
            <a:custGeom>
              <a:avLst/>
              <a:gdLst/>
              <a:ahLst/>
              <a:cxnLst/>
              <a:rect l="l" t="t" r="r" b="b"/>
              <a:pathLst>
                <a:path w="2120" h="2413" extrusionOk="0">
                  <a:moveTo>
                    <a:pt x="889" y="1"/>
                  </a:moveTo>
                  <a:cubicBezTo>
                    <a:pt x="366" y="1"/>
                    <a:pt x="1" y="557"/>
                    <a:pt x="181" y="1484"/>
                  </a:cubicBezTo>
                  <a:cubicBezTo>
                    <a:pt x="242" y="1838"/>
                    <a:pt x="328" y="1966"/>
                    <a:pt x="414" y="1966"/>
                  </a:cubicBezTo>
                  <a:cubicBezTo>
                    <a:pt x="534" y="1966"/>
                    <a:pt x="657" y="1715"/>
                    <a:pt x="717" y="1474"/>
                  </a:cubicBezTo>
                  <a:lnTo>
                    <a:pt x="717" y="1474"/>
                  </a:lnTo>
                  <a:cubicBezTo>
                    <a:pt x="678" y="1713"/>
                    <a:pt x="747" y="2340"/>
                    <a:pt x="972" y="2396"/>
                  </a:cubicBezTo>
                  <a:cubicBezTo>
                    <a:pt x="999" y="2407"/>
                    <a:pt x="1023" y="2412"/>
                    <a:pt x="1045" y="2412"/>
                  </a:cubicBezTo>
                  <a:cubicBezTo>
                    <a:pt x="1270" y="2412"/>
                    <a:pt x="1242" y="1886"/>
                    <a:pt x="1215" y="1637"/>
                  </a:cubicBezTo>
                  <a:lnTo>
                    <a:pt x="1215" y="1637"/>
                  </a:lnTo>
                  <a:cubicBezTo>
                    <a:pt x="1244" y="1896"/>
                    <a:pt x="1409" y="2401"/>
                    <a:pt x="1633" y="2401"/>
                  </a:cubicBezTo>
                  <a:cubicBezTo>
                    <a:pt x="1646" y="2401"/>
                    <a:pt x="1658" y="2399"/>
                    <a:pt x="1671" y="2396"/>
                  </a:cubicBezTo>
                  <a:cubicBezTo>
                    <a:pt x="1823" y="2366"/>
                    <a:pt x="1762" y="1910"/>
                    <a:pt x="1731" y="1697"/>
                  </a:cubicBezTo>
                  <a:lnTo>
                    <a:pt x="1731" y="1697"/>
                  </a:lnTo>
                  <a:cubicBezTo>
                    <a:pt x="1793" y="1775"/>
                    <a:pt x="1842" y="1809"/>
                    <a:pt x="1877" y="1809"/>
                  </a:cubicBezTo>
                  <a:cubicBezTo>
                    <a:pt x="2120" y="1809"/>
                    <a:pt x="1768" y="215"/>
                    <a:pt x="1184" y="56"/>
                  </a:cubicBezTo>
                  <a:cubicBezTo>
                    <a:pt x="1082" y="19"/>
                    <a:pt x="983" y="1"/>
                    <a:pt x="889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5"/>
            <p:cNvSpPr/>
            <p:nvPr/>
          </p:nvSpPr>
          <p:spPr>
            <a:xfrm>
              <a:off x="6021213" y="779475"/>
              <a:ext cx="52900" cy="60150"/>
            </a:xfrm>
            <a:custGeom>
              <a:avLst/>
              <a:gdLst/>
              <a:ahLst/>
              <a:cxnLst/>
              <a:rect l="l" t="t" r="r" b="b"/>
              <a:pathLst>
                <a:path w="2116" h="2406" extrusionOk="0">
                  <a:moveTo>
                    <a:pt x="893" y="0"/>
                  </a:moveTo>
                  <a:cubicBezTo>
                    <a:pt x="370" y="0"/>
                    <a:pt x="0" y="557"/>
                    <a:pt x="155" y="1484"/>
                  </a:cubicBezTo>
                  <a:cubicBezTo>
                    <a:pt x="215" y="1832"/>
                    <a:pt x="299" y="1957"/>
                    <a:pt x="385" y="1957"/>
                  </a:cubicBezTo>
                  <a:cubicBezTo>
                    <a:pt x="517" y="1957"/>
                    <a:pt x="656" y="1669"/>
                    <a:pt x="730" y="1432"/>
                  </a:cubicBezTo>
                  <a:lnTo>
                    <a:pt x="730" y="1432"/>
                  </a:lnTo>
                  <a:cubicBezTo>
                    <a:pt x="673" y="1627"/>
                    <a:pt x="736" y="2336"/>
                    <a:pt x="976" y="2396"/>
                  </a:cubicBezTo>
                  <a:cubicBezTo>
                    <a:pt x="992" y="2402"/>
                    <a:pt x="1008" y="2405"/>
                    <a:pt x="1022" y="2405"/>
                  </a:cubicBezTo>
                  <a:cubicBezTo>
                    <a:pt x="1215" y="2405"/>
                    <a:pt x="1217" y="1882"/>
                    <a:pt x="1190" y="1649"/>
                  </a:cubicBezTo>
                  <a:lnTo>
                    <a:pt x="1190" y="1649"/>
                  </a:lnTo>
                  <a:cubicBezTo>
                    <a:pt x="1224" y="1917"/>
                    <a:pt x="1423" y="2397"/>
                    <a:pt x="1626" y="2397"/>
                  </a:cubicBezTo>
                  <a:cubicBezTo>
                    <a:pt x="1632" y="2397"/>
                    <a:pt x="1638" y="2397"/>
                    <a:pt x="1644" y="2396"/>
                  </a:cubicBezTo>
                  <a:cubicBezTo>
                    <a:pt x="1796" y="2365"/>
                    <a:pt x="1766" y="1910"/>
                    <a:pt x="1735" y="1666"/>
                  </a:cubicBezTo>
                  <a:lnTo>
                    <a:pt x="1735" y="1666"/>
                  </a:lnTo>
                  <a:cubicBezTo>
                    <a:pt x="1798" y="1745"/>
                    <a:pt x="1846" y="1779"/>
                    <a:pt x="1881" y="1779"/>
                  </a:cubicBezTo>
                  <a:cubicBezTo>
                    <a:pt x="2116" y="1779"/>
                    <a:pt x="1744" y="214"/>
                    <a:pt x="1188" y="55"/>
                  </a:cubicBezTo>
                  <a:cubicBezTo>
                    <a:pt x="1086" y="18"/>
                    <a:pt x="987" y="0"/>
                    <a:pt x="893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5"/>
            <p:cNvSpPr/>
            <p:nvPr/>
          </p:nvSpPr>
          <p:spPr>
            <a:xfrm>
              <a:off x="6296363" y="287850"/>
              <a:ext cx="63850" cy="42500"/>
            </a:xfrm>
            <a:custGeom>
              <a:avLst/>
              <a:gdLst/>
              <a:ahLst/>
              <a:cxnLst/>
              <a:rect l="l" t="t" r="r" b="b"/>
              <a:pathLst>
                <a:path w="2554" h="1700" extrusionOk="0">
                  <a:moveTo>
                    <a:pt x="1307" y="1"/>
                  </a:moveTo>
                  <a:cubicBezTo>
                    <a:pt x="1227" y="1"/>
                    <a:pt x="1146" y="8"/>
                    <a:pt x="1064" y="24"/>
                  </a:cubicBezTo>
                  <a:cubicBezTo>
                    <a:pt x="426" y="176"/>
                    <a:pt x="0" y="723"/>
                    <a:pt x="61" y="1392"/>
                  </a:cubicBezTo>
                  <a:cubicBezTo>
                    <a:pt x="116" y="1558"/>
                    <a:pt x="248" y="1700"/>
                    <a:pt x="410" y="1700"/>
                  </a:cubicBezTo>
                  <a:cubicBezTo>
                    <a:pt x="425" y="1700"/>
                    <a:pt x="440" y="1698"/>
                    <a:pt x="456" y="1696"/>
                  </a:cubicBezTo>
                  <a:cubicBezTo>
                    <a:pt x="638" y="1665"/>
                    <a:pt x="790" y="1513"/>
                    <a:pt x="760" y="1331"/>
                  </a:cubicBezTo>
                  <a:cubicBezTo>
                    <a:pt x="760" y="1209"/>
                    <a:pt x="760" y="784"/>
                    <a:pt x="1216" y="723"/>
                  </a:cubicBezTo>
                  <a:cubicBezTo>
                    <a:pt x="1263" y="714"/>
                    <a:pt x="1306" y="710"/>
                    <a:pt x="1346" y="710"/>
                  </a:cubicBezTo>
                  <a:cubicBezTo>
                    <a:pt x="1702" y="710"/>
                    <a:pt x="1827" y="1036"/>
                    <a:pt x="1854" y="1118"/>
                  </a:cubicBezTo>
                  <a:cubicBezTo>
                    <a:pt x="1880" y="1297"/>
                    <a:pt x="2035" y="1369"/>
                    <a:pt x="2192" y="1369"/>
                  </a:cubicBezTo>
                  <a:cubicBezTo>
                    <a:pt x="2221" y="1369"/>
                    <a:pt x="2251" y="1366"/>
                    <a:pt x="2280" y="1361"/>
                  </a:cubicBezTo>
                  <a:cubicBezTo>
                    <a:pt x="2432" y="1270"/>
                    <a:pt x="2553" y="1118"/>
                    <a:pt x="2462" y="936"/>
                  </a:cubicBezTo>
                  <a:cubicBezTo>
                    <a:pt x="2330" y="353"/>
                    <a:pt x="1851" y="1"/>
                    <a:pt x="1307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4" name="Google Shape;1684;p75"/>
          <p:cNvGrpSpPr/>
          <p:nvPr/>
        </p:nvGrpSpPr>
        <p:grpSpPr>
          <a:xfrm>
            <a:off x="2780412" y="2988128"/>
            <a:ext cx="1181053" cy="1198368"/>
            <a:chOff x="5397775" y="3417525"/>
            <a:chExt cx="1348850" cy="1368625"/>
          </a:xfrm>
        </p:grpSpPr>
        <p:sp>
          <p:nvSpPr>
            <p:cNvPr id="1685" name="Google Shape;1685;p75"/>
            <p:cNvSpPr/>
            <p:nvPr/>
          </p:nvSpPr>
          <p:spPr>
            <a:xfrm>
              <a:off x="6642475" y="3913725"/>
              <a:ext cx="98825" cy="83850"/>
            </a:xfrm>
            <a:custGeom>
              <a:avLst/>
              <a:gdLst/>
              <a:ahLst/>
              <a:cxnLst/>
              <a:rect l="l" t="t" r="r" b="b"/>
              <a:pathLst>
                <a:path w="3953" h="3354" extrusionOk="0">
                  <a:moveTo>
                    <a:pt x="366" y="0"/>
                  </a:moveTo>
                  <a:cubicBezTo>
                    <a:pt x="92" y="0"/>
                    <a:pt x="1" y="152"/>
                    <a:pt x="1" y="426"/>
                  </a:cubicBezTo>
                  <a:lnTo>
                    <a:pt x="1" y="821"/>
                  </a:lnTo>
                  <a:cubicBezTo>
                    <a:pt x="1" y="1581"/>
                    <a:pt x="153" y="2250"/>
                    <a:pt x="335" y="2979"/>
                  </a:cubicBezTo>
                  <a:cubicBezTo>
                    <a:pt x="378" y="3232"/>
                    <a:pt x="522" y="3353"/>
                    <a:pt x="698" y="3353"/>
                  </a:cubicBezTo>
                  <a:cubicBezTo>
                    <a:pt x="776" y="3353"/>
                    <a:pt x="859" y="3330"/>
                    <a:pt x="943" y="3283"/>
                  </a:cubicBezTo>
                  <a:cubicBezTo>
                    <a:pt x="1916" y="2675"/>
                    <a:pt x="2889" y="1976"/>
                    <a:pt x="3800" y="1216"/>
                  </a:cubicBezTo>
                  <a:cubicBezTo>
                    <a:pt x="3861" y="1155"/>
                    <a:pt x="3952" y="1003"/>
                    <a:pt x="3952" y="882"/>
                  </a:cubicBezTo>
                  <a:cubicBezTo>
                    <a:pt x="3952" y="699"/>
                    <a:pt x="3740" y="608"/>
                    <a:pt x="3557" y="578"/>
                  </a:cubicBezTo>
                  <a:cubicBezTo>
                    <a:pt x="2797" y="426"/>
                    <a:pt x="2038" y="244"/>
                    <a:pt x="1278" y="92"/>
                  </a:cubicBezTo>
                  <a:cubicBezTo>
                    <a:pt x="974" y="61"/>
                    <a:pt x="670" y="0"/>
                    <a:pt x="366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5"/>
            <p:cNvSpPr/>
            <p:nvPr/>
          </p:nvSpPr>
          <p:spPr>
            <a:xfrm>
              <a:off x="6614375" y="3779650"/>
              <a:ext cx="100325" cy="74575"/>
            </a:xfrm>
            <a:custGeom>
              <a:avLst/>
              <a:gdLst/>
              <a:ahLst/>
              <a:cxnLst/>
              <a:rect l="l" t="t" r="r" b="b"/>
              <a:pathLst>
                <a:path w="4013" h="2983" extrusionOk="0">
                  <a:moveTo>
                    <a:pt x="696" y="0"/>
                  </a:moveTo>
                  <a:cubicBezTo>
                    <a:pt x="666" y="0"/>
                    <a:pt x="639" y="4"/>
                    <a:pt x="608" y="14"/>
                  </a:cubicBezTo>
                  <a:cubicBezTo>
                    <a:pt x="244" y="14"/>
                    <a:pt x="0" y="196"/>
                    <a:pt x="122" y="591"/>
                  </a:cubicBezTo>
                  <a:cubicBezTo>
                    <a:pt x="304" y="1351"/>
                    <a:pt x="517" y="2111"/>
                    <a:pt x="730" y="2810"/>
                  </a:cubicBezTo>
                  <a:cubicBezTo>
                    <a:pt x="730" y="2896"/>
                    <a:pt x="851" y="2982"/>
                    <a:pt x="976" y="2982"/>
                  </a:cubicBezTo>
                  <a:cubicBezTo>
                    <a:pt x="1028" y="2982"/>
                    <a:pt x="1080" y="2967"/>
                    <a:pt x="1125" y="2932"/>
                  </a:cubicBezTo>
                  <a:cubicBezTo>
                    <a:pt x="2098" y="2324"/>
                    <a:pt x="3040" y="1655"/>
                    <a:pt x="3891" y="804"/>
                  </a:cubicBezTo>
                  <a:cubicBezTo>
                    <a:pt x="3952" y="743"/>
                    <a:pt x="4013" y="591"/>
                    <a:pt x="4013" y="470"/>
                  </a:cubicBezTo>
                  <a:cubicBezTo>
                    <a:pt x="3952" y="409"/>
                    <a:pt x="3800" y="287"/>
                    <a:pt x="3739" y="257"/>
                  </a:cubicBezTo>
                  <a:cubicBezTo>
                    <a:pt x="2766" y="166"/>
                    <a:pt x="1824" y="105"/>
                    <a:pt x="973" y="14"/>
                  </a:cubicBezTo>
                  <a:cubicBezTo>
                    <a:pt x="831" y="14"/>
                    <a:pt x="757" y="0"/>
                    <a:pt x="696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5"/>
            <p:cNvSpPr/>
            <p:nvPr/>
          </p:nvSpPr>
          <p:spPr>
            <a:xfrm>
              <a:off x="6543700" y="3535250"/>
              <a:ext cx="89700" cy="76350"/>
            </a:xfrm>
            <a:custGeom>
              <a:avLst/>
              <a:gdLst/>
              <a:ahLst/>
              <a:cxnLst/>
              <a:rect l="l" t="t" r="r" b="b"/>
              <a:pathLst>
                <a:path w="3588" h="3054" extrusionOk="0">
                  <a:moveTo>
                    <a:pt x="3120" y="1"/>
                  </a:moveTo>
                  <a:cubicBezTo>
                    <a:pt x="2446" y="1"/>
                    <a:pt x="574" y="705"/>
                    <a:pt x="1" y="1097"/>
                  </a:cubicBezTo>
                  <a:cubicBezTo>
                    <a:pt x="940" y="2415"/>
                    <a:pt x="1260" y="3053"/>
                    <a:pt x="1552" y="3053"/>
                  </a:cubicBezTo>
                  <a:cubicBezTo>
                    <a:pt x="1846" y="3053"/>
                    <a:pt x="2111" y="2407"/>
                    <a:pt x="2949" y="1157"/>
                  </a:cubicBezTo>
                  <a:cubicBezTo>
                    <a:pt x="3192" y="823"/>
                    <a:pt x="3587" y="398"/>
                    <a:pt x="3344" y="63"/>
                  </a:cubicBezTo>
                  <a:cubicBezTo>
                    <a:pt x="3310" y="20"/>
                    <a:pt x="3231" y="1"/>
                    <a:pt x="3120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5"/>
            <p:cNvSpPr/>
            <p:nvPr/>
          </p:nvSpPr>
          <p:spPr>
            <a:xfrm>
              <a:off x="6594375" y="3659975"/>
              <a:ext cx="92200" cy="59675"/>
            </a:xfrm>
            <a:custGeom>
              <a:avLst/>
              <a:gdLst/>
              <a:ahLst/>
              <a:cxnLst/>
              <a:rect l="l" t="t" r="r" b="b"/>
              <a:pathLst>
                <a:path w="3688" h="2387" extrusionOk="0">
                  <a:moveTo>
                    <a:pt x="648" y="0"/>
                  </a:moveTo>
                  <a:cubicBezTo>
                    <a:pt x="0" y="0"/>
                    <a:pt x="8" y="192"/>
                    <a:pt x="253" y="880"/>
                  </a:cubicBezTo>
                  <a:cubicBezTo>
                    <a:pt x="617" y="1920"/>
                    <a:pt x="665" y="2387"/>
                    <a:pt x="960" y="2387"/>
                  </a:cubicBezTo>
                  <a:cubicBezTo>
                    <a:pt x="1183" y="2387"/>
                    <a:pt x="1546" y="2123"/>
                    <a:pt x="2290" y="1640"/>
                  </a:cubicBezTo>
                  <a:cubicBezTo>
                    <a:pt x="2746" y="1336"/>
                    <a:pt x="3171" y="1001"/>
                    <a:pt x="3536" y="697"/>
                  </a:cubicBezTo>
                  <a:cubicBezTo>
                    <a:pt x="3658" y="637"/>
                    <a:pt x="3688" y="485"/>
                    <a:pt x="3627" y="363"/>
                  </a:cubicBezTo>
                  <a:cubicBezTo>
                    <a:pt x="3597" y="272"/>
                    <a:pt x="3506" y="241"/>
                    <a:pt x="3445" y="241"/>
                  </a:cubicBezTo>
                  <a:cubicBezTo>
                    <a:pt x="2594" y="181"/>
                    <a:pt x="1803" y="89"/>
                    <a:pt x="1226" y="29"/>
                  </a:cubicBezTo>
                  <a:cubicBezTo>
                    <a:pt x="993" y="11"/>
                    <a:pt x="802" y="0"/>
                    <a:pt x="648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5"/>
            <p:cNvSpPr/>
            <p:nvPr/>
          </p:nvSpPr>
          <p:spPr>
            <a:xfrm>
              <a:off x="6471500" y="3447150"/>
              <a:ext cx="66900" cy="83075"/>
            </a:xfrm>
            <a:custGeom>
              <a:avLst/>
              <a:gdLst/>
              <a:ahLst/>
              <a:cxnLst/>
              <a:rect l="l" t="t" r="r" b="b"/>
              <a:pathLst>
                <a:path w="2676" h="3323" extrusionOk="0">
                  <a:moveTo>
                    <a:pt x="2220" y="0"/>
                  </a:moveTo>
                  <a:cubicBezTo>
                    <a:pt x="1399" y="548"/>
                    <a:pt x="700" y="1247"/>
                    <a:pt x="1" y="2007"/>
                  </a:cubicBezTo>
                  <a:cubicBezTo>
                    <a:pt x="609" y="2554"/>
                    <a:pt x="1308" y="2827"/>
                    <a:pt x="2007" y="3222"/>
                  </a:cubicBezTo>
                  <a:cubicBezTo>
                    <a:pt x="2148" y="3288"/>
                    <a:pt x="2260" y="3322"/>
                    <a:pt x="2348" y="3322"/>
                  </a:cubicBezTo>
                  <a:cubicBezTo>
                    <a:pt x="2545" y="3322"/>
                    <a:pt x="2624" y="3154"/>
                    <a:pt x="2645" y="2797"/>
                  </a:cubicBezTo>
                  <a:cubicBezTo>
                    <a:pt x="2676" y="1855"/>
                    <a:pt x="2524" y="760"/>
                    <a:pt x="2220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5"/>
            <p:cNvSpPr/>
            <p:nvPr/>
          </p:nvSpPr>
          <p:spPr>
            <a:xfrm>
              <a:off x="6661650" y="4055950"/>
              <a:ext cx="84975" cy="56875"/>
            </a:xfrm>
            <a:custGeom>
              <a:avLst/>
              <a:gdLst/>
              <a:ahLst/>
              <a:cxnLst/>
              <a:rect l="l" t="t" r="r" b="b"/>
              <a:pathLst>
                <a:path w="3399" h="2275" extrusionOk="0">
                  <a:moveTo>
                    <a:pt x="374" y="1"/>
                  </a:moveTo>
                  <a:cubicBezTo>
                    <a:pt x="54" y="1"/>
                    <a:pt x="0" y="230"/>
                    <a:pt x="146" y="998"/>
                  </a:cubicBezTo>
                  <a:cubicBezTo>
                    <a:pt x="207" y="1424"/>
                    <a:pt x="146" y="1880"/>
                    <a:pt x="450" y="2275"/>
                  </a:cubicBezTo>
                  <a:cubicBezTo>
                    <a:pt x="1757" y="1910"/>
                    <a:pt x="2790" y="1424"/>
                    <a:pt x="3398" y="755"/>
                  </a:cubicBezTo>
                  <a:cubicBezTo>
                    <a:pt x="2638" y="390"/>
                    <a:pt x="1818" y="330"/>
                    <a:pt x="997" y="117"/>
                  </a:cubicBezTo>
                  <a:cubicBezTo>
                    <a:pt x="728" y="50"/>
                    <a:pt x="522" y="1"/>
                    <a:pt x="374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5"/>
            <p:cNvSpPr/>
            <p:nvPr/>
          </p:nvSpPr>
          <p:spPr>
            <a:xfrm>
              <a:off x="6669850" y="4163725"/>
              <a:ext cx="72200" cy="55550"/>
            </a:xfrm>
            <a:custGeom>
              <a:avLst/>
              <a:gdLst/>
              <a:ahLst/>
              <a:cxnLst/>
              <a:rect l="l" t="t" r="r" b="b"/>
              <a:pathLst>
                <a:path w="2888" h="2222" extrusionOk="0">
                  <a:moveTo>
                    <a:pt x="122" y="1"/>
                  </a:moveTo>
                  <a:cubicBezTo>
                    <a:pt x="31" y="244"/>
                    <a:pt x="0" y="304"/>
                    <a:pt x="0" y="426"/>
                  </a:cubicBezTo>
                  <a:lnTo>
                    <a:pt x="0" y="943"/>
                  </a:lnTo>
                  <a:cubicBezTo>
                    <a:pt x="81" y="1869"/>
                    <a:pt x="175" y="2222"/>
                    <a:pt x="600" y="2222"/>
                  </a:cubicBezTo>
                  <a:cubicBezTo>
                    <a:pt x="817" y="2222"/>
                    <a:pt x="1120" y="2130"/>
                    <a:pt x="1550" y="1976"/>
                  </a:cubicBezTo>
                  <a:cubicBezTo>
                    <a:pt x="1946" y="1855"/>
                    <a:pt x="2280" y="1703"/>
                    <a:pt x="2614" y="1551"/>
                  </a:cubicBezTo>
                  <a:cubicBezTo>
                    <a:pt x="2736" y="1520"/>
                    <a:pt x="2888" y="1429"/>
                    <a:pt x="2797" y="1277"/>
                  </a:cubicBezTo>
                  <a:cubicBezTo>
                    <a:pt x="2766" y="1156"/>
                    <a:pt x="2705" y="1034"/>
                    <a:pt x="2584" y="1004"/>
                  </a:cubicBezTo>
                  <a:cubicBezTo>
                    <a:pt x="1794" y="639"/>
                    <a:pt x="973" y="335"/>
                    <a:pt x="122" y="1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5"/>
            <p:cNvSpPr/>
            <p:nvPr/>
          </p:nvSpPr>
          <p:spPr>
            <a:xfrm>
              <a:off x="6384125" y="3417525"/>
              <a:ext cx="55500" cy="73725"/>
            </a:xfrm>
            <a:custGeom>
              <a:avLst/>
              <a:gdLst/>
              <a:ahLst/>
              <a:cxnLst/>
              <a:rect l="l" t="t" r="r" b="b"/>
              <a:pathLst>
                <a:path w="2220" h="2949" extrusionOk="0">
                  <a:moveTo>
                    <a:pt x="1611" y="0"/>
                  </a:moveTo>
                  <a:cubicBezTo>
                    <a:pt x="1155" y="486"/>
                    <a:pt x="0" y="2280"/>
                    <a:pt x="335" y="2705"/>
                  </a:cubicBezTo>
                  <a:cubicBezTo>
                    <a:pt x="487" y="2903"/>
                    <a:pt x="730" y="2941"/>
                    <a:pt x="996" y="2941"/>
                  </a:cubicBezTo>
                  <a:cubicBezTo>
                    <a:pt x="1162" y="2941"/>
                    <a:pt x="1337" y="2926"/>
                    <a:pt x="1505" y="2926"/>
                  </a:cubicBezTo>
                  <a:cubicBezTo>
                    <a:pt x="1605" y="2926"/>
                    <a:pt x="1703" y="2931"/>
                    <a:pt x="1794" y="2948"/>
                  </a:cubicBezTo>
                  <a:cubicBezTo>
                    <a:pt x="1855" y="2948"/>
                    <a:pt x="1885" y="2948"/>
                    <a:pt x="1915" y="2918"/>
                  </a:cubicBezTo>
                  <a:cubicBezTo>
                    <a:pt x="2098" y="2857"/>
                    <a:pt x="2219" y="2705"/>
                    <a:pt x="2219" y="2523"/>
                  </a:cubicBezTo>
                  <a:cubicBezTo>
                    <a:pt x="2098" y="1733"/>
                    <a:pt x="2067" y="882"/>
                    <a:pt x="1611" y="0"/>
                  </a:cubicBezTo>
                  <a:close/>
                </a:path>
              </a:pathLst>
            </a:custGeom>
            <a:solidFill>
              <a:srgbClr val="8A7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5"/>
            <p:cNvSpPr/>
            <p:nvPr/>
          </p:nvSpPr>
          <p:spPr>
            <a:xfrm>
              <a:off x="5397775" y="3480525"/>
              <a:ext cx="1323000" cy="1305625"/>
            </a:xfrm>
            <a:custGeom>
              <a:avLst/>
              <a:gdLst/>
              <a:ahLst/>
              <a:cxnLst/>
              <a:rect l="l" t="t" r="r" b="b"/>
              <a:pathLst>
                <a:path w="52920" h="52225" extrusionOk="0">
                  <a:moveTo>
                    <a:pt x="39717" y="0"/>
                  </a:moveTo>
                  <a:cubicBezTo>
                    <a:pt x="38377" y="0"/>
                    <a:pt x="37042" y="242"/>
                    <a:pt x="35716" y="763"/>
                  </a:cubicBezTo>
                  <a:cubicBezTo>
                    <a:pt x="34226" y="1371"/>
                    <a:pt x="33406" y="2465"/>
                    <a:pt x="33071" y="3985"/>
                  </a:cubicBezTo>
                  <a:cubicBezTo>
                    <a:pt x="32919" y="4653"/>
                    <a:pt x="33011" y="5292"/>
                    <a:pt x="33406" y="5900"/>
                  </a:cubicBezTo>
                  <a:cubicBezTo>
                    <a:pt x="33529" y="6084"/>
                    <a:pt x="33638" y="6172"/>
                    <a:pt x="33799" y="6172"/>
                  </a:cubicBezTo>
                  <a:cubicBezTo>
                    <a:pt x="33877" y="6172"/>
                    <a:pt x="33966" y="6152"/>
                    <a:pt x="34074" y="6112"/>
                  </a:cubicBezTo>
                  <a:cubicBezTo>
                    <a:pt x="34652" y="5900"/>
                    <a:pt x="35229" y="5626"/>
                    <a:pt x="35837" y="5444"/>
                  </a:cubicBezTo>
                  <a:cubicBezTo>
                    <a:pt x="36083" y="5354"/>
                    <a:pt x="36412" y="5067"/>
                    <a:pt x="36677" y="5067"/>
                  </a:cubicBezTo>
                  <a:cubicBezTo>
                    <a:pt x="36772" y="5067"/>
                    <a:pt x="36859" y="5104"/>
                    <a:pt x="36932" y="5201"/>
                  </a:cubicBezTo>
                  <a:cubicBezTo>
                    <a:pt x="37205" y="5656"/>
                    <a:pt x="36445" y="5869"/>
                    <a:pt x="36111" y="6082"/>
                  </a:cubicBezTo>
                  <a:cubicBezTo>
                    <a:pt x="35685" y="6386"/>
                    <a:pt x="35199" y="6660"/>
                    <a:pt x="34743" y="6933"/>
                  </a:cubicBezTo>
                  <a:cubicBezTo>
                    <a:pt x="34804" y="7176"/>
                    <a:pt x="34986" y="7267"/>
                    <a:pt x="35199" y="7328"/>
                  </a:cubicBezTo>
                  <a:cubicBezTo>
                    <a:pt x="35837" y="7571"/>
                    <a:pt x="36506" y="7723"/>
                    <a:pt x="37236" y="7754"/>
                  </a:cubicBezTo>
                  <a:cubicBezTo>
                    <a:pt x="38421" y="7784"/>
                    <a:pt x="39606" y="7845"/>
                    <a:pt x="40761" y="7906"/>
                  </a:cubicBezTo>
                  <a:cubicBezTo>
                    <a:pt x="41217" y="7906"/>
                    <a:pt x="41339" y="8058"/>
                    <a:pt x="41339" y="8483"/>
                  </a:cubicBezTo>
                  <a:cubicBezTo>
                    <a:pt x="41309" y="9456"/>
                    <a:pt x="41217" y="10429"/>
                    <a:pt x="41187" y="11401"/>
                  </a:cubicBezTo>
                  <a:cubicBezTo>
                    <a:pt x="41065" y="14076"/>
                    <a:pt x="40913" y="16751"/>
                    <a:pt x="40518" y="19395"/>
                  </a:cubicBezTo>
                  <a:cubicBezTo>
                    <a:pt x="40306" y="20672"/>
                    <a:pt x="40123" y="21918"/>
                    <a:pt x="39698" y="23195"/>
                  </a:cubicBezTo>
                  <a:cubicBezTo>
                    <a:pt x="39333" y="24319"/>
                    <a:pt x="38695" y="25231"/>
                    <a:pt x="37783" y="25961"/>
                  </a:cubicBezTo>
                  <a:cubicBezTo>
                    <a:pt x="36932" y="26629"/>
                    <a:pt x="36020" y="27177"/>
                    <a:pt x="35047" y="27602"/>
                  </a:cubicBezTo>
                  <a:cubicBezTo>
                    <a:pt x="33527" y="28240"/>
                    <a:pt x="31947" y="28818"/>
                    <a:pt x="30397" y="29304"/>
                  </a:cubicBezTo>
                  <a:cubicBezTo>
                    <a:pt x="27387" y="30246"/>
                    <a:pt x="25260" y="32192"/>
                    <a:pt x="23740" y="34927"/>
                  </a:cubicBezTo>
                  <a:cubicBezTo>
                    <a:pt x="23527" y="35353"/>
                    <a:pt x="23314" y="35748"/>
                    <a:pt x="23102" y="36174"/>
                  </a:cubicBezTo>
                  <a:cubicBezTo>
                    <a:pt x="22706" y="36903"/>
                    <a:pt x="22372" y="37572"/>
                    <a:pt x="22007" y="38271"/>
                  </a:cubicBezTo>
                  <a:cubicBezTo>
                    <a:pt x="20518" y="40976"/>
                    <a:pt x="18390" y="43043"/>
                    <a:pt x="15776" y="44684"/>
                  </a:cubicBezTo>
                  <a:cubicBezTo>
                    <a:pt x="13983" y="45748"/>
                    <a:pt x="12129" y="46660"/>
                    <a:pt x="10183" y="47420"/>
                  </a:cubicBezTo>
                  <a:cubicBezTo>
                    <a:pt x="8177" y="48180"/>
                    <a:pt x="6110" y="48909"/>
                    <a:pt x="4074" y="49517"/>
                  </a:cubicBezTo>
                  <a:cubicBezTo>
                    <a:pt x="3223" y="49730"/>
                    <a:pt x="2402" y="50004"/>
                    <a:pt x="1581" y="50308"/>
                  </a:cubicBezTo>
                  <a:cubicBezTo>
                    <a:pt x="1186" y="50460"/>
                    <a:pt x="761" y="50642"/>
                    <a:pt x="426" y="50885"/>
                  </a:cubicBezTo>
                  <a:cubicBezTo>
                    <a:pt x="1" y="51159"/>
                    <a:pt x="31" y="51675"/>
                    <a:pt x="487" y="51919"/>
                  </a:cubicBezTo>
                  <a:cubicBezTo>
                    <a:pt x="882" y="52131"/>
                    <a:pt x="1338" y="52162"/>
                    <a:pt x="1733" y="52162"/>
                  </a:cubicBezTo>
                  <a:cubicBezTo>
                    <a:pt x="2888" y="52162"/>
                    <a:pt x="4013" y="52162"/>
                    <a:pt x="5168" y="52222"/>
                  </a:cubicBezTo>
                  <a:cubicBezTo>
                    <a:pt x="5263" y="52224"/>
                    <a:pt x="5358" y="52225"/>
                    <a:pt x="5453" y="52225"/>
                  </a:cubicBezTo>
                  <a:cubicBezTo>
                    <a:pt x="7179" y="52225"/>
                    <a:pt x="8877" y="51975"/>
                    <a:pt x="10548" y="51888"/>
                  </a:cubicBezTo>
                  <a:cubicBezTo>
                    <a:pt x="13527" y="51675"/>
                    <a:pt x="16415" y="51432"/>
                    <a:pt x="19332" y="50915"/>
                  </a:cubicBezTo>
                  <a:cubicBezTo>
                    <a:pt x="22706" y="50368"/>
                    <a:pt x="25868" y="49335"/>
                    <a:pt x="28755" y="47450"/>
                  </a:cubicBezTo>
                  <a:cubicBezTo>
                    <a:pt x="28969" y="47317"/>
                    <a:pt x="29136" y="47136"/>
                    <a:pt x="29380" y="47136"/>
                  </a:cubicBezTo>
                  <a:cubicBezTo>
                    <a:pt x="29414" y="47136"/>
                    <a:pt x="29448" y="47139"/>
                    <a:pt x="29485" y="47146"/>
                  </a:cubicBezTo>
                  <a:cubicBezTo>
                    <a:pt x="29637" y="47268"/>
                    <a:pt x="29637" y="47420"/>
                    <a:pt x="29637" y="47572"/>
                  </a:cubicBezTo>
                  <a:cubicBezTo>
                    <a:pt x="29637" y="48028"/>
                    <a:pt x="29667" y="48545"/>
                    <a:pt x="29667" y="48970"/>
                  </a:cubicBezTo>
                  <a:cubicBezTo>
                    <a:pt x="29697" y="49335"/>
                    <a:pt x="29697" y="49639"/>
                    <a:pt x="29758" y="49943"/>
                  </a:cubicBezTo>
                  <a:cubicBezTo>
                    <a:pt x="29758" y="50125"/>
                    <a:pt x="29819" y="50368"/>
                    <a:pt x="30001" y="50429"/>
                  </a:cubicBezTo>
                  <a:cubicBezTo>
                    <a:pt x="30030" y="50437"/>
                    <a:pt x="30058" y="50441"/>
                    <a:pt x="30084" y="50441"/>
                  </a:cubicBezTo>
                  <a:cubicBezTo>
                    <a:pt x="30255" y="50441"/>
                    <a:pt x="30383" y="50287"/>
                    <a:pt x="30488" y="50156"/>
                  </a:cubicBezTo>
                  <a:cubicBezTo>
                    <a:pt x="30549" y="50064"/>
                    <a:pt x="30640" y="49973"/>
                    <a:pt x="30731" y="49791"/>
                  </a:cubicBezTo>
                  <a:cubicBezTo>
                    <a:pt x="30883" y="50064"/>
                    <a:pt x="30944" y="50125"/>
                    <a:pt x="31004" y="50399"/>
                  </a:cubicBezTo>
                  <a:cubicBezTo>
                    <a:pt x="31149" y="50615"/>
                    <a:pt x="31250" y="50714"/>
                    <a:pt x="31366" y="50714"/>
                  </a:cubicBezTo>
                  <a:cubicBezTo>
                    <a:pt x="31445" y="50714"/>
                    <a:pt x="31532" y="50668"/>
                    <a:pt x="31643" y="50581"/>
                  </a:cubicBezTo>
                  <a:cubicBezTo>
                    <a:pt x="31734" y="50490"/>
                    <a:pt x="31764" y="50460"/>
                    <a:pt x="31795" y="50399"/>
                  </a:cubicBezTo>
                  <a:cubicBezTo>
                    <a:pt x="31861" y="50283"/>
                    <a:pt x="31935" y="50231"/>
                    <a:pt x="32019" y="50231"/>
                  </a:cubicBezTo>
                  <a:cubicBezTo>
                    <a:pt x="32090" y="50231"/>
                    <a:pt x="32167" y="50268"/>
                    <a:pt x="32251" y="50338"/>
                  </a:cubicBezTo>
                  <a:cubicBezTo>
                    <a:pt x="32446" y="50468"/>
                    <a:pt x="32603" y="50537"/>
                    <a:pt x="32735" y="50537"/>
                  </a:cubicBezTo>
                  <a:cubicBezTo>
                    <a:pt x="32910" y="50537"/>
                    <a:pt x="33041" y="50416"/>
                    <a:pt x="33163" y="50156"/>
                  </a:cubicBezTo>
                  <a:cubicBezTo>
                    <a:pt x="33375" y="49730"/>
                    <a:pt x="33527" y="49274"/>
                    <a:pt x="33618" y="48818"/>
                  </a:cubicBezTo>
                  <a:cubicBezTo>
                    <a:pt x="33770" y="48301"/>
                    <a:pt x="33892" y="47754"/>
                    <a:pt x="34044" y="47238"/>
                  </a:cubicBezTo>
                  <a:cubicBezTo>
                    <a:pt x="34196" y="46690"/>
                    <a:pt x="34348" y="46599"/>
                    <a:pt x="34895" y="46599"/>
                  </a:cubicBezTo>
                  <a:cubicBezTo>
                    <a:pt x="35199" y="46599"/>
                    <a:pt x="35381" y="46751"/>
                    <a:pt x="35351" y="46994"/>
                  </a:cubicBezTo>
                  <a:cubicBezTo>
                    <a:pt x="35290" y="47572"/>
                    <a:pt x="35229" y="48180"/>
                    <a:pt x="35138" y="48757"/>
                  </a:cubicBezTo>
                  <a:cubicBezTo>
                    <a:pt x="35108" y="49213"/>
                    <a:pt x="35047" y="49639"/>
                    <a:pt x="35138" y="50034"/>
                  </a:cubicBezTo>
                  <a:cubicBezTo>
                    <a:pt x="35138" y="50125"/>
                    <a:pt x="35290" y="50247"/>
                    <a:pt x="35381" y="50247"/>
                  </a:cubicBezTo>
                  <a:cubicBezTo>
                    <a:pt x="35594" y="50156"/>
                    <a:pt x="35807" y="50004"/>
                    <a:pt x="36020" y="50004"/>
                  </a:cubicBezTo>
                  <a:cubicBezTo>
                    <a:pt x="36187" y="50004"/>
                    <a:pt x="36329" y="50285"/>
                    <a:pt x="36562" y="50285"/>
                  </a:cubicBezTo>
                  <a:cubicBezTo>
                    <a:pt x="36583" y="50285"/>
                    <a:pt x="36605" y="50282"/>
                    <a:pt x="36628" y="50277"/>
                  </a:cubicBezTo>
                  <a:cubicBezTo>
                    <a:pt x="36719" y="50277"/>
                    <a:pt x="36810" y="50247"/>
                    <a:pt x="36871" y="50186"/>
                  </a:cubicBezTo>
                  <a:cubicBezTo>
                    <a:pt x="36958" y="50099"/>
                    <a:pt x="37035" y="50068"/>
                    <a:pt x="37112" y="50068"/>
                  </a:cubicBezTo>
                  <a:cubicBezTo>
                    <a:pt x="37223" y="50068"/>
                    <a:pt x="37335" y="50132"/>
                    <a:pt x="37479" y="50186"/>
                  </a:cubicBezTo>
                  <a:cubicBezTo>
                    <a:pt x="37591" y="50265"/>
                    <a:pt x="37691" y="50302"/>
                    <a:pt x="37781" y="50302"/>
                  </a:cubicBezTo>
                  <a:cubicBezTo>
                    <a:pt x="37932" y="50302"/>
                    <a:pt x="38052" y="50195"/>
                    <a:pt x="38147" y="50004"/>
                  </a:cubicBezTo>
                  <a:cubicBezTo>
                    <a:pt x="38299" y="49669"/>
                    <a:pt x="38421" y="49365"/>
                    <a:pt x="38543" y="49031"/>
                  </a:cubicBezTo>
                  <a:cubicBezTo>
                    <a:pt x="38695" y="48514"/>
                    <a:pt x="38786" y="48028"/>
                    <a:pt x="38907" y="47542"/>
                  </a:cubicBezTo>
                  <a:cubicBezTo>
                    <a:pt x="39131" y="46548"/>
                    <a:pt x="39111" y="46366"/>
                    <a:pt x="39909" y="46366"/>
                  </a:cubicBezTo>
                  <a:cubicBezTo>
                    <a:pt x="40088" y="46366"/>
                    <a:pt x="40307" y="46375"/>
                    <a:pt x="40579" y="46387"/>
                  </a:cubicBezTo>
                  <a:cubicBezTo>
                    <a:pt x="40701" y="46387"/>
                    <a:pt x="40822" y="46447"/>
                    <a:pt x="40913" y="46478"/>
                  </a:cubicBezTo>
                  <a:cubicBezTo>
                    <a:pt x="41187" y="46508"/>
                    <a:pt x="41339" y="46660"/>
                    <a:pt x="41339" y="46934"/>
                  </a:cubicBezTo>
                  <a:cubicBezTo>
                    <a:pt x="41369" y="47724"/>
                    <a:pt x="41430" y="48484"/>
                    <a:pt x="41461" y="49274"/>
                  </a:cubicBezTo>
                  <a:cubicBezTo>
                    <a:pt x="41461" y="49548"/>
                    <a:pt x="41491" y="49821"/>
                    <a:pt x="41582" y="50095"/>
                  </a:cubicBezTo>
                  <a:cubicBezTo>
                    <a:pt x="41605" y="50255"/>
                    <a:pt x="41697" y="50381"/>
                    <a:pt x="41832" y="50381"/>
                  </a:cubicBezTo>
                  <a:cubicBezTo>
                    <a:pt x="41876" y="50381"/>
                    <a:pt x="41925" y="50368"/>
                    <a:pt x="41977" y="50338"/>
                  </a:cubicBezTo>
                  <a:cubicBezTo>
                    <a:pt x="42090" y="50310"/>
                    <a:pt x="42177" y="50288"/>
                    <a:pt x="42255" y="50288"/>
                  </a:cubicBezTo>
                  <a:cubicBezTo>
                    <a:pt x="42346" y="50288"/>
                    <a:pt x="42427" y="50317"/>
                    <a:pt x="42524" y="50399"/>
                  </a:cubicBezTo>
                  <a:cubicBezTo>
                    <a:pt x="42600" y="50475"/>
                    <a:pt x="42684" y="50513"/>
                    <a:pt x="42771" y="50513"/>
                  </a:cubicBezTo>
                  <a:cubicBezTo>
                    <a:pt x="42859" y="50513"/>
                    <a:pt x="42950" y="50475"/>
                    <a:pt x="43041" y="50399"/>
                  </a:cubicBezTo>
                  <a:cubicBezTo>
                    <a:pt x="43108" y="50332"/>
                    <a:pt x="43185" y="50311"/>
                    <a:pt x="43266" y="50311"/>
                  </a:cubicBezTo>
                  <a:cubicBezTo>
                    <a:pt x="43331" y="50311"/>
                    <a:pt x="43399" y="50324"/>
                    <a:pt x="43467" y="50338"/>
                  </a:cubicBezTo>
                  <a:cubicBezTo>
                    <a:pt x="43633" y="50379"/>
                    <a:pt x="43753" y="50403"/>
                    <a:pt x="43845" y="50403"/>
                  </a:cubicBezTo>
                  <a:cubicBezTo>
                    <a:pt x="44022" y="50403"/>
                    <a:pt x="44096" y="50315"/>
                    <a:pt x="44196" y="50095"/>
                  </a:cubicBezTo>
                  <a:cubicBezTo>
                    <a:pt x="44348" y="49669"/>
                    <a:pt x="44500" y="49213"/>
                    <a:pt x="44622" y="48757"/>
                  </a:cubicBezTo>
                  <a:cubicBezTo>
                    <a:pt x="44804" y="48119"/>
                    <a:pt x="44956" y="47450"/>
                    <a:pt x="45138" y="46812"/>
                  </a:cubicBezTo>
                  <a:cubicBezTo>
                    <a:pt x="45251" y="46451"/>
                    <a:pt x="45331" y="46308"/>
                    <a:pt x="45576" y="46308"/>
                  </a:cubicBezTo>
                  <a:cubicBezTo>
                    <a:pt x="45661" y="46308"/>
                    <a:pt x="45765" y="46325"/>
                    <a:pt x="45898" y="46356"/>
                  </a:cubicBezTo>
                  <a:cubicBezTo>
                    <a:pt x="47996" y="46751"/>
                    <a:pt x="47844" y="46478"/>
                    <a:pt x="47601" y="48636"/>
                  </a:cubicBezTo>
                  <a:cubicBezTo>
                    <a:pt x="47540" y="49183"/>
                    <a:pt x="47449" y="49730"/>
                    <a:pt x="47509" y="50277"/>
                  </a:cubicBezTo>
                  <a:cubicBezTo>
                    <a:pt x="47509" y="50513"/>
                    <a:pt x="47564" y="50602"/>
                    <a:pt x="47787" y="50602"/>
                  </a:cubicBezTo>
                  <a:cubicBezTo>
                    <a:pt x="47852" y="50602"/>
                    <a:pt x="47930" y="50595"/>
                    <a:pt x="48026" y="50581"/>
                  </a:cubicBezTo>
                  <a:cubicBezTo>
                    <a:pt x="48117" y="50566"/>
                    <a:pt x="48193" y="50543"/>
                    <a:pt x="48262" y="50543"/>
                  </a:cubicBezTo>
                  <a:cubicBezTo>
                    <a:pt x="48330" y="50543"/>
                    <a:pt x="48391" y="50566"/>
                    <a:pt x="48452" y="50642"/>
                  </a:cubicBezTo>
                  <a:cubicBezTo>
                    <a:pt x="48558" y="50794"/>
                    <a:pt x="48672" y="50855"/>
                    <a:pt x="48794" y="50855"/>
                  </a:cubicBezTo>
                  <a:cubicBezTo>
                    <a:pt x="48915" y="50855"/>
                    <a:pt x="49044" y="50794"/>
                    <a:pt x="49181" y="50703"/>
                  </a:cubicBezTo>
                  <a:cubicBezTo>
                    <a:pt x="49242" y="50654"/>
                    <a:pt x="49293" y="50635"/>
                    <a:pt x="49342" y="50635"/>
                  </a:cubicBezTo>
                  <a:cubicBezTo>
                    <a:pt x="49416" y="50635"/>
                    <a:pt x="49485" y="50678"/>
                    <a:pt x="49576" y="50733"/>
                  </a:cubicBezTo>
                  <a:cubicBezTo>
                    <a:pt x="49762" y="50820"/>
                    <a:pt x="49907" y="50866"/>
                    <a:pt x="50026" y="50866"/>
                  </a:cubicBezTo>
                  <a:cubicBezTo>
                    <a:pt x="50200" y="50866"/>
                    <a:pt x="50319" y="50767"/>
                    <a:pt x="50427" y="50551"/>
                  </a:cubicBezTo>
                  <a:cubicBezTo>
                    <a:pt x="50579" y="50186"/>
                    <a:pt x="50731" y="49882"/>
                    <a:pt x="50853" y="49548"/>
                  </a:cubicBezTo>
                  <a:cubicBezTo>
                    <a:pt x="51309" y="48180"/>
                    <a:pt x="51704" y="46842"/>
                    <a:pt x="52099" y="45475"/>
                  </a:cubicBezTo>
                  <a:cubicBezTo>
                    <a:pt x="52737" y="43165"/>
                    <a:pt x="52920" y="40763"/>
                    <a:pt x="52889" y="38392"/>
                  </a:cubicBezTo>
                  <a:cubicBezTo>
                    <a:pt x="52859" y="36113"/>
                    <a:pt x="52464" y="33864"/>
                    <a:pt x="52099" y="31614"/>
                  </a:cubicBezTo>
                  <a:cubicBezTo>
                    <a:pt x="51491" y="27967"/>
                    <a:pt x="51066" y="24289"/>
                    <a:pt x="50701" y="20641"/>
                  </a:cubicBezTo>
                  <a:cubicBezTo>
                    <a:pt x="50275" y="16872"/>
                    <a:pt x="49850" y="13073"/>
                    <a:pt x="49120" y="9365"/>
                  </a:cubicBezTo>
                  <a:cubicBezTo>
                    <a:pt x="48786" y="7602"/>
                    <a:pt x="48330" y="5900"/>
                    <a:pt x="47509" y="4349"/>
                  </a:cubicBezTo>
                  <a:cubicBezTo>
                    <a:pt x="46506" y="2465"/>
                    <a:pt x="45017" y="1067"/>
                    <a:pt x="42980" y="459"/>
                  </a:cubicBezTo>
                  <a:cubicBezTo>
                    <a:pt x="41892" y="159"/>
                    <a:pt x="40803" y="0"/>
                    <a:pt x="39717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5"/>
            <p:cNvSpPr/>
            <p:nvPr/>
          </p:nvSpPr>
          <p:spPr>
            <a:xfrm>
              <a:off x="6330175" y="3521350"/>
              <a:ext cx="38775" cy="25375"/>
            </a:xfrm>
            <a:custGeom>
              <a:avLst/>
              <a:gdLst/>
              <a:ahLst/>
              <a:cxnLst/>
              <a:rect l="l" t="t" r="r" b="b"/>
              <a:pathLst>
                <a:path w="1551" h="1015" extrusionOk="0">
                  <a:moveTo>
                    <a:pt x="792" y="1"/>
                  </a:moveTo>
                  <a:cubicBezTo>
                    <a:pt x="752" y="1"/>
                    <a:pt x="711" y="4"/>
                    <a:pt x="669" y="11"/>
                  </a:cubicBezTo>
                  <a:cubicBezTo>
                    <a:pt x="244" y="102"/>
                    <a:pt x="0" y="406"/>
                    <a:pt x="61" y="802"/>
                  </a:cubicBezTo>
                  <a:cubicBezTo>
                    <a:pt x="61" y="923"/>
                    <a:pt x="152" y="1014"/>
                    <a:pt x="274" y="1014"/>
                  </a:cubicBezTo>
                  <a:cubicBezTo>
                    <a:pt x="395" y="1014"/>
                    <a:pt x="456" y="893"/>
                    <a:pt x="456" y="771"/>
                  </a:cubicBezTo>
                  <a:cubicBezTo>
                    <a:pt x="456" y="710"/>
                    <a:pt x="456" y="437"/>
                    <a:pt x="730" y="406"/>
                  </a:cubicBezTo>
                  <a:cubicBezTo>
                    <a:pt x="772" y="392"/>
                    <a:pt x="809" y="386"/>
                    <a:pt x="842" y="386"/>
                  </a:cubicBezTo>
                  <a:cubicBezTo>
                    <a:pt x="1022" y="386"/>
                    <a:pt x="1074" y="568"/>
                    <a:pt x="1125" y="619"/>
                  </a:cubicBezTo>
                  <a:cubicBezTo>
                    <a:pt x="1150" y="720"/>
                    <a:pt x="1238" y="779"/>
                    <a:pt x="1336" y="779"/>
                  </a:cubicBezTo>
                  <a:cubicBezTo>
                    <a:pt x="1357" y="779"/>
                    <a:pt x="1378" y="776"/>
                    <a:pt x="1399" y="771"/>
                  </a:cubicBezTo>
                  <a:cubicBezTo>
                    <a:pt x="1459" y="771"/>
                    <a:pt x="1551" y="650"/>
                    <a:pt x="1490" y="528"/>
                  </a:cubicBezTo>
                  <a:cubicBezTo>
                    <a:pt x="1382" y="205"/>
                    <a:pt x="1107" y="1"/>
                    <a:pt x="792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5"/>
            <p:cNvSpPr/>
            <p:nvPr/>
          </p:nvSpPr>
          <p:spPr>
            <a:xfrm>
              <a:off x="6418325" y="4464650"/>
              <a:ext cx="12925" cy="159600"/>
            </a:xfrm>
            <a:custGeom>
              <a:avLst/>
              <a:gdLst/>
              <a:ahLst/>
              <a:cxnLst/>
              <a:rect l="l" t="t" r="r" b="b"/>
              <a:pathLst>
                <a:path w="517" h="6384" extrusionOk="0">
                  <a:moveTo>
                    <a:pt x="517" y="0"/>
                  </a:moveTo>
                  <a:cubicBezTo>
                    <a:pt x="0" y="2189"/>
                    <a:pt x="0" y="4195"/>
                    <a:pt x="517" y="6383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5"/>
            <p:cNvSpPr/>
            <p:nvPr/>
          </p:nvSpPr>
          <p:spPr>
            <a:xfrm>
              <a:off x="6128050" y="4474525"/>
              <a:ext cx="29650" cy="147450"/>
            </a:xfrm>
            <a:custGeom>
              <a:avLst/>
              <a:gdLst/>
              <a:ahLst/>
              <a:cxnLst/>
              <a:rect l="l" t="t" r="r" b="b"/>
              <a:pathLst>
                <a:path w="1186" h="5898" extrusionOk="0">
                  <a:moveTo>
                    <a:pt x="1186" y="0"/>
                  </a:moveTo>
                  <a:cubicBezTo>
                    <a:pt x="304" y="1824"/>
                    <a:pt x="0" y="3921"/>
                    <a:pt x="395" y="5897"/>
                  </a:cubicBezTo>
                  <a:cubicBezTo>
                    <a:pt x="699" y="4316"/>
                    <a:pt x="912" y="1581"/>
                    <a:pt x="1186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5"/>
            <p:cNvSpPr/>
            <p:nvPr/>
          </p:nvSpPr>
          <p:spPr>
            <a:xfrm>
              <a:off x="6428200" y="3649275"/>
              <a:ext cx="85900" cy="57775"/>
            </a:xfrm>
            <a:custGeom>
              <a:avLst/>
              <a:gdLst/>
              <a:ahLst/>
              <a:cxnLst/>
              <a:rect l="l" t="t" r="r" b="b"/>
              <a:pathLst>
                <a:path w="3436" h="2311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2432" y="700"/>
                    <a:pt x="1277" y="1156"/>
                    <a:pt x="0" y="1277"/>
                  </a:cubicBezTo>
                  <a:cubicBezTo>
                    <a:pt x="92" y="1368"/>
                    <a:pt x="122" y="1520"/>
                    <a:pt x="122" y="1733"/>
                  </a:cubicBezTo>
                  <a:cubicBezTo>
                    <a:pt x="122" y="1916"/>
                    <a:pt x="92" y="2128"/>
                    <a:pt x="92" y="2311"/>
                  </a:cubicBezTo>
                  <a:cubicBezTo>
                    <a:pt x="1368" y="1885"/>
                    <a:pt x="2554" y="1065"/>
                    <a:pt x="3435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75"/>
          <p:cNvGrpSpPr/>
          <p:nvPr/>
        </p:nvGrpSpPr>
        <p:grpSpPr>
          <a:xfrm flipH="1">
            <a:off x="6862437" y="1139595"/>
            <a:ext cx="1067008" cy="1550408"/>
            <a:chOff x="2982075" y="2589750"/>
            <a:chExt cx="863275" cy="1254375"/>
          </a:xfrm>
        </p:grpSpPr>
        <p:sp>
          <p:nvSpPr>
            <p:cNvPr id="1699" name="Google Shape;1699;p75"/>
            <p:cNvSpPr/>
            <p:nvPr/>
          </p:nvSpPr>
          <p:spPr>
            <a:xfrm>
              <a:off x="3580875" y="3408550"/>
              <a:ext cx="190000" cy="177675"/>
            </a:xfrm>
            <a:custGeom>
              <a:avLst/>
              <a:gdLst/>
              <a:ahLst/>
              <a:cxnLst/>
              <a:rect l="l" t="t" r="r" b="b"/>
              <a:pathLst>
                <a:path w="7600" h="7107" extrusionOk="0">
                  <a:moveTo>
                    <a:pt x="1738" y="1"/>
                  </a:moveTo>
                  <a:cubicBezTo>
                    <a:pt x="1221" y="1"/>
                    <a:pt x="716" y="224"/>
                    <a:pt x="487" y="663"/>
                  </a:cubicBezTo>
                  <a:cubicBezTo>
                    <a:pt x="1" y="1514"/>
                    <a:pt x="639" y="2213"/>
                    <a:pt x="1156" y="2821"/>
                  </a:cubicBezTo>
                  <a:cubicBezTo>
                    <a:pt x="1794" y="3581"/>
                    <a:pt x="2250" y="4493"/>
                    <a:pt x="2736" y="5344"/>
                  </a:cubicBezTo>
                  <a:cubicBezTo>
                    <a:pt x="2858" y="5557"/>
                    <a:pt x="2919" y="5709"/>
                    <a:pt x="3071" y="5861"/>
                  </a:cubicBezTo>
                  <a:cubicBezTo>
                    <a:pt x="3253" y="6013"/>
                    <a:pt x="3496" y="6104"/>
                    <a:pt x="3709" y="6195"/>
                  </a:cubicBezTo>
                  <a:cubicBezTo>
                    <a:pt x="4408" y="6469"/>
                    <a:pt x="5077" y="6712"/>
                    <a:pt x="5776" y="7016"/>
                  </a:cubicBezTo>
                  <a:cubicBezTo>
                    <a:pt x="5837" y="7076"/>
                    <a:pt x="5958" y="7107"/>
                    <a:pt x="6080" y="7107"/>
                  </a:cubicBezTo>
                  <a:cubicBezTo>
                    <a:pt x="6141" y="7107"/>
                    <a:pt x="6232" y="7016"/>
                    <a:pt x="6293" y="6955"/>
                  </a:cubicBezTo>
                  <a:cubicBezTo>
                    <a:pt x="6718" y="6560"/>
                    <a:pt x="7113" y="6165"/>
                    <a:pt x="7448" y="5678"/>
                  </a:cubicBezTo>
                  <a:cubicBezTo>
                    <a:pt x="7508" y="5557"/>
                    <a:pt x="7600" y="5405"/>
                    <a:pt x="7600" y="5253"/>
                  </a:cubicBezTo>
                  <a:cubicBezTo>
                    <a:pt x="7600" y="5010"/>
                    <a:pt x="7417" y="4827"/>
                    <a:pt x="7204" y="4706"/>
                  </a:cubicBezTo>
                  <a:cubicBezTo>
                    <a:pt x="6384" y="4219"/>
                    <a:pt x="5198" y="4341"/>
                    <a:pt x="4560" y="3611"/>
                  </a:cubicBezTo>
                  <a:cubicBezTo>
                    <a:pt x="4226" y="3247"/>
                    <a:pt x="4104" y="2669"/>
                    <a:pt x="3952" y="2183"/>
                  </a:cubicBezTo>
                  <a:cubicBezTo>
                    <a:pt x="3709" y="1423"/>
                    <a:pt x="3314" y="602"/>
                    <a:pt x="2615" y="237"/>
                  </a:cubicBezTo>
                  <a:cubicBezTo>
                    <a:pt x="2355" y="79"/>
                    <a:pt x="2044" y="1"/>
                    <a:pt x="1738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5"/>
            <p:cNvSpPr/>
            <p:nvPr/>
          </p:nvSpPr>
          <p:spPr>
            <a:xfrm>
              <a:off x="3595325" y="3422825"/>
              <a:ext cx="109450" cy="137575"/>
            </a:xfrm>
            <a:custGeom>
              <a:avLst/>
              <a:gdLst/>
              <a:ahLst/>
              <a:cxnLst/>
              <a:rect l="l" t="t" r="r" b="b"/>
              <a:pathLst>
                <a:path w="4378" h="5503" extrusionOk="0">
                  <a:moveTo>
                    <a:pt x="2462" y="1"/>
                  </a:moveTo>
                  <a:cubicBezTo>
                    <a:pt x="1550" y="366"/>
                    <a:pt x="699" y="882"/>
                    <a:pt x="0" y="1490"/>
                  </a:cubicBezTo>
                  <a:cubicBezTo>
                    <a:pt x="122" y="1733"/>
                    <a:pt x="365" y="2007"/>
                    <a:pt x="608" y="2250"/>
                  </a:cubicBezTo>
                  <a:cubicBezTo>
                    <a:pt x="1246" y="3010"/>
                    <a:pt x="1702" y="3922"/>
                    <a:pt x="2189" y="4773"/>
                  </a:cubicBezTo>
                  <a:cubicBezTo>
                    <a:pt x="2310" y="4986"/>
                    <a:pt x="2371" y="5138"/>
                    <a:pt x="2523" y="5290"/>
                  </a:cubicBezTo>
                  <a:lnTo>
                    <a:pt x="2857" y="5502"/>
                  </a:lnTo>
                  <a:cubicBezTo>
                    <a:pt x="3435" y="4834"/>
                    <a:pt x="3921" y="4104"/>
                    <a:pt x="4377" y="3344"/>
                  </a:cubicBezTo>
                  <a:cubicBezTo>
                    <a:pt x="4195" y="3253"/>
                    <a:pt x="4104" y="3192"/>
                    <a:pt x="3982" y="3071"/>
                  </a:cubicBezTo>
                  <a:cubicBezTo>
                    <a:pt x="3648" y="2706"/>
                    <a:pt x="3526" y="2129"/>
                    <a:pt x="3374" y="1642"/>
                  </a:cubicBezTo>
                  <a:cubicBezTo>
                    <a:pt x="3161" y="1034"/>
                    <a:pt x="2918" y="426"/>
                    <a:pt x="2462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5"/>
            <p:cNvSpPr/>
            <p:nvPr/>
          </p:nvSpPr>
          <p:spPr>
            <a:xfrm>
              <a:off x="3295075" y="3445350"/>
              <a:ext cx="191600" cy="328575"/>
            </a:xfrm>
            <a:custGeom>
              <a:avLst/>
              <a:gdLst/>
              <a:ahLst/>
              <a:cxnLst/>
              <a:rect l="l" t="t" r="r" b="b"/>
              <a:pathLst>
                <a:path w="7664" h="13143" extrusionOk="0">
                  <a:moveTo>
                    <a:pt x="2032" y="1"/>
                  </a:moveTo>
                  <a:cubicBezTo>
                    <a:pt x="965" y="1"/>
                    <a:pt x="1" y="508"/>
                    <a:pt x="65" y="1927"/>
                  </a:cubicBezTo>
                  <a:cubicBezTo>
                    <a:pt x="156" y="3811"/>
                    <a:pt x="1524" y="6425"/>
                    <a:pt x="3195" y="7398"/>
                  </a:cubicBezTo>
                  <a:cubicBezTo>
                    <a:pt x="3378" y="7489"/>
                    <a:pt x="3560" y="7580"/>
                    <a:pt x="3682" y="7763"/>
                  </a:cubicBezTo>
                  <a:cubicBezTo>
                    <a:pt x="3864" y="8097"/>
                    <a:pt x="3712" y="8522"/>
                    <a:pt x="3560" y="8857"/>
                  </a:cubicBezTo>
                  <a:cubicBezTo>
                    <a:pt x="3195" y="9769"/>
                    <a:pt x="2983" y="10772"/>
                    <a:pt x="2983" y="11775"/>
                  </a:cubicBezTo>
                  <a:cubicBezTo>
                    <a:pt x="2983" y="12200"/>
                    <a:pt x="3074" y="12626"/>
                    <a:pt x="3378" y="12899"/>
                  </a:cubicBezTo>
                  <a:cubicBezTo>
                    <a:pt x="3651" y="13082"/>
                    <a:pt x="3986" y="13112"/>
                    <a:pt x="4320" y="13112"/>
                  </a:cubicBezTo>
                  <a:cubicBezTo>
                    <a:pt x="5080" y="13112"/>
                    <a:pt x="5870" y="13143"/>
                    <a:pt x="6630" y="13143"/>
                  </a:cubicBezTo>
                  <a:cubicBezTo>
                    <a:pt x="7056" y="13143"/>
                    <a:pt x="7603" y="13051"/>
                    <a:pt x="7633" y="12656"/>
                  </a:cubicBezTo>
                  <a:cubicBezTo>
                    <a:pt x="7664" y="12413"/>
                    <a:pt x="7451" y="12170"/>
                    <a:pt x="7238" y="11988"/>
                  </a:cubicBezTo>
                  <a:cubicBezTo>
                    <a:pt x="6326" y="11045"/>
                    <a:pt x="5992" y="9556"/>
                    <a:pt x="6417" y="8340"/>
                  </a:cubicBezTo>
                  <a:cubicBezTo>
                    <a:pt x="6569" y="7915"/>
                    <a:pt x="6782" y="7519"/>
                    <a:pt x="6873" y="7124"/>
                  </a:cubicBezTo>
                  <a:cubicBezTo>
                    <a:pt x="7086" y="6212"/>
                    <a:pt x="6721" y="5270"/>
                    <a:pt x="6326" y="4389"/>
                  </a:cubicBezTo>
                  <a:cubicBezTo>
                    <a:pt x="5992" y="3568"/>
                    <a:pt x="5080" y="1592"/>
                    <a:pt x="4502" y="954"/>
                  </a:cubicBezTo>
                  <a:cubicBezTo>
                    <a:pt x="4054" y="419"/>
                    <a:pt x="3000" y="1"/>
                    <a:pt x="2032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5"/>
            <p:cNvSpPr/>
            <p:nvPr/>
          </p:nvSpPr>
          <p:spPr>
            <a:xfrm>
              <a:off x="3314925" y="3527550"/>
              <a:ext cx="152750" cy="110350"/>
            </a:xfrm>
            <a:custGeom>
              <a:avLst/>
              <a:gdLst/>
              <a:ahLst/>
              <a:cxnLst/>
              <a:rect l="l" t="t" r="r" b="b"/>
              <a:pathLst>
                <a:path w="6110" h="4414" extrusionOk="0">
                  <a:moveTo>
                    <a:pt x="4748" y="1"/>
                  </a:moveTo>
                  <a:cubicBezTo>
                    <a:pt x="3122" y="1"/>
                    <a:pt x="1481" y="419"/>
                    <a:pt x="0" y="1131"/>
                  </a:cubicBezTo>
                  <a:cubicBezTo>
                    <a:pt x="578" y="2377"/>
                    <a:pt x="1429" y="3532"/>
                    <a:pt x="2432" y="4110"/>
                  </a:cubicBezTo>
                  <a:cubicBezTo>
                    <a:pt x="2584" y="4171"/>
                    <a:pt x="2736" y="4292"/>
                    <a:pt x="2857" y="4414"/>
                  </a:cubicBezTo>
                  <a:cubicBezTo>
                    <a:pt x="4012" y="4110"/>
                    <a:pt x="5167" y="3532"/>
                    <a:pt x="6110" y="2772"/>
                  </a:cubicBezTo>
                  <a:cubicBezTo>
                    <a:pt x="6049" y="2225"/>
                    <a:pt x="5806" y="1617"/>
                    <a:pt x="5593" y="1101"/>
                  </a:cubicBezTo>
                  <a:cubicBezTo>
                    <a:pt x="5471" y="827"/>
                    <a:pt x="5289" y="402"/>
                    <a:pt x="5076" y="6"/>
                  </a:cubicBezTo>
                  <a:cubicBezTo>
                    <a:pt x="4967" y="3"/>
                    <a:pt x="4857" y="1"/>
                    <a:pt x="4748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5"/>
            <p:cNvSpPr/>
            <p:nvPr/>
          </p:nvSpPr>
          <p:spPr>
            <a:xfrm>
              <a:off x="2982075" y="2589750"/>
              <a:ext cx="838200" cy="1254375"/>
            </a:xfrm>
            <a:custGeom>
              <a:avLst/>
              <a:gdLst/>
              <a:ahLst/>
              <a:cxnLst/>
              <a:rect l="l" t="t" r="r" b="b"/>
              <a:pathLst>
                <a:path w="33528" h="50175" extrusionOk="0">
                  <a:moveTo>
                    <a:pt x="30435" y="1"/>
                  </a:moveTo>
                  <a:cubicBezTo>
                    <a:pt x="30082" y="1"/>
                    <a:pt x="29728" y="42"/>
                    <a:pt x="29394" y="101"/>
                  </a:cubicBezTo>
                  <a:cubicBezTo>
                    <a:pt x="27965" y="345"/>
                    <a:pt x="26536" y="801"/>
                    <a:pt x="25533" y="1834"/>
                  </a:cubicBezTo>
                  <a:cubicBezTo>
                    <a:pt x="24105" y="3354"/>
                    <a:pt x="23649" y="5238"/>
                    <a:pt x="23922" y="7305"/>
                  </a:cubicBezTo>
                  <a:cubicBezTo>
                    <a:pt x="24135" y="9159"/>
                    <a:pt x="24925" y="11409"/>
                    <a:pt x="25594" y="13141"/>
                  </a:cubicBezTo>
                  <a:cubicBezTo>
                    <a:pt x="26050" y="14357"/>
                    <a:pt x="26597" y="15634"/>
                    <a:pt x="26415" y="16910"/>
                  </a:cubicBezTo>
                  <a:cubicBezTo>
                    <a:pt x="26172" y="18460"/>
                    <a:pt x="24895" y="19676"/>
                    <a:pt x="23466" y="20315"/>
                  </a:cubicBezTo>
                  <a:cubicBezTo>
                    <a:pt x="22038" y="20983"/>
                    <a:pt x="20457" y="21196"/>
                    <a:pt x="18937" y="21591"/>
                  </a:cubicBezTo>
                  <a:cubicBezTo>
                    <a:pt x="16323" y="22260"/>
                    <a:pt x="13770" y="23536"/>
                    <a:pt x="11946" y="25512"/>
                  </a:cubicBezTo>
                  <a:cubicBezTo>
                    <a:pt x="10123" y="27488"/>
                    <a:pt x="9059" y="30284"/>
                    <a:pt x="9515" y="32959"/>
                  </a:cubicBezTo>
                  <a:cubicBezTo>
                    <a:pt x="9788" y="34509"/>
                    <a:pt x="10183" y="36910"/>
                    <a:pt x="10244" y="38461"/>
                  </a:cubicBezTo>
                  <a:cubicBezTo>
                    <a:pt x="10275" y="42169"/>
                    <a:pt x="10183" y="45148"/>
                    <a:pt x="7661" y="46880"/>
                  </a:cubicBezTo>
                  <a:cubicBezTo>
                    <a:pt x="6474" y="47681"/>
                    <a:pt x="5238" y="47988"/>
                    <a:pt x="4114" y="47988"/>
                  </a:cubicBezTo>
                  <a:cubicBezTo>
                    <a:pt x="1952" y="47988"/>
                    <a:pt x="201" y="46858"/>
                    <a:pt x="1" y="45938"/>
                  </a:cubicBezTo>
                  <a:lnTo>
                    <a:pt x="1" y="45938"/>
                  </a:lnTo>
                  <a:cubicBezTo>
                    <a:pt x="532" y="48567"/>
                    <a:pt x="3382" y="50175"/>
                    <a:pt x="6121" y="50175"/>
                  </a:cubicBezTo>
                  <a:cubicBezTo>
                    <a:pt x="6517" y="50175"/>
                    <a:pt x="6911" y="50141"/>
                    <a:pt x="7296" y="50072"/>
                  </a:cubicBezTo>
                  <a:cubicBezTo>
                    <a:pt x="10183" y="49585"/>
                    <a:pt x="11946" y="47519"/>
                    <a:pt x="12858" y="44722"/>
                  </a:cubicBezTo>
                  <a:cubicBezTo>
                    <a:pt x="13193" y="43719"/>
                    <a:pt x="13466" y="42625"/>
                    <a:pt x="14256" y="41956"/>
                  </a:cubicBezTo>
                  <a:cubicBezTo>
                    <a:pt x="14743" y="41531"/>
                    <a:pt x="15351" y="41348"/>
                    <a:pt x="15959" y="41227"/>
                  </a:cubicBezTo>
                  <a:cubicBezTo>
                    <a:pt x="18451" y="40710"/>
                    <a:pt x="21035" y="41105"/>
                    <a:pt x="23466" y="40406"/>
                  </a:cubicBezTo>
                  <a:cubicBezTo>
                    <a:pt x="26871" y="39373"/>
                    <a:pt x="29302" y="36181"/>
                    <a:pt x="30245" y="32746"/>
                  </a:cubicBezTo>
                  <a:cubicBezTo>
                    <a:pt x="31248" y="29342"/>
                    <a:pt x="30974" y="25695"/>
                    <a:pt x="30549" y="22138"/>
                  </a:cubicBezTo>
                  <a:cubicBezTo>
                    <a:pt x="29910" y="16697"/>
                    <a:pt x="26506" y="8825"/>
                    <a:pt x="26415" y="5968"/>
                  </a:cubicBezTo>
                  <a:cubicBezTo>
                    <a:pt x="26384" y="4600"/>
                    <a:pt x="27175" y="3111"/>
                    <a:pt x="28512" y="2898"/>
                  </a:cubicBezTo>
                  <a:cubicBezTo>
                    <a:pt x="28622" y="2878"/>
                    <a:pt x="28733" y="2869"/>
                    <a:pt x="28846" y="2869"/>
                  </a:cubicBezTo>
                  <a:cubicBezTo>
                    <a:pt x="29420" y="2869"/>
                    <a:pt x="30030" y="3090"/>
                    <a:pt x="30640" y="3141"/>
                  </a:cubicBezTo>
                  <a:cubicBezTo>
                    <a:pt x="31426" y="3244"/>
                    <a:pt x="31986" y="3286"/>
                    <a:pt x="32373" y="3286"/>
                  </a:cubicBezTo>
                  <a:cubicBezTo>
                    <a:pt x="33364" y="3286"/>
                    <a:pt x="33222" y="3008"/>
                    <a:pt x="32828" y="2746"/>
                  </a:cubicBezTo>
                  <a:cubicBezTo>
                    <a:pt x="32585" y="2563"/>
                    <a:pt x="31886" y="2442"/>
                    <a:pt x="32038" y="2229"/>
                  </a:cubicBezTo>
                  <a:cubicBezTo>
                    <a:pt x="32312" y="1864"/>
                    <a:pt x="33527" y="1925"/>
                    <a:pt x="33375" y="1530"/>
                  </a:cubicBezTo>
                  <a:cubicBezTo>
                    <a:pt x="33254" y="1105"/>
                    <a:pt x="32372" y="618"/>
                    <a:pt x="32008" y="375"/>
                  </a:cubicBezTo>
                  <a:cubicBezTo>
                    <a:pt x="31528" y="98"/>
                    <a:pt x="30981" y="1"/>
                    <a:pt x="30435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5"/>
            <p:cNvSpPr/>
            <p:nvPr/>
          </p:nvSpPr>
          <p:spPr>
            <a:xfrm>
              <a:off x="3402625" y="3472825"/>
              <a:ext cx="192725" cy="329225"/>
            </a:xfrm>
            <a:custGeom>
              <a:avLst/>
              <a:gdLst/>
              <a:ahLst/>
              <a:cxnLst/>
              <a:rect l="l" t="t" r="r" b="b"/>
              <a:pathLst>
                <a:path w="7709" h="13169" extrusionOk="0">
                  <a:moveTo>
                    <a:pt x="2017" y="0"/>
                  </a:moveTo>
                  <a:cubicBezTo>
                    <a:pt x="955" y="0"/>
                    <a:pt x="1" y="510"/>
                    <a:pt x="49" y="1922"/>
                  </a:cubicBezTo>
                  <a:cubicBezTo>
                    <a:pt x="140" y="3806"/>
                    <a:pt x="1507" y="6451"/>
                    <a:pt x="3179" y="7393"/>
                  </a:cubicBezTo>
                  <a:cubicBezTo>
                    <a:pt x="3362" y="7515"/>
                    <a:pt x="3544" y="7575"/>
                    <a:pt x="3666" y="7758"/>
                  </a:cubicBezTo>
                  <a:cubicBezTo>
                    <a:pt x="3848" y="8123"/>
                    <a:pt x="3696" y="8518"/>
                    <a:pt x="3544" y="8882"/>
                  </a:cubicBezTo>
                  <a:cubicBezTo>
                    <a:pt x="3179" y="9764"/>
                    <a:pt x="2997" y="10767"/>
                    <a:pt x="2997" y="11800"/>
                  </a:cubicBezTo>
                  <a:cubicBezTo>
                    <a:pt x="2997" y="12226"/>
                    <a:pt x="3058" y="12621"/>
                    <a:pt x="3362" y="12895"/>
                  </a:cubicBezTo>
                  <a:cubicBezTo>
                    <a:pt x="3635" y="13077"/>
                    <a:pt x="3970" y="13138"/>
                    <a:pt x="4304" y="13138"/>
                  </a:cubicBezTo>
                  <a:cubicBezTo>
                    <a:pt x="5064" y="13138"/>
                    <a:pt x="5884" y="13168"/>
                    <a:pt x="6644" y="13168"/>
                  </a:cubicBezTo>
                  <a:cubicBezTo>
                    <a:pt x="7040" y="13168"/>
                    <a:pt x="7587" y="13047"/>
                    <a:pt x="7617" y="12682"/>
                  </a:cubicBezTo>
                  <a:cubicBezTo>
                    <a:pt x="7708" y="12378"/>
                    <a:pt x="7435" y="12165"/>
                    <a:pt x="7252" y="11983"/>
                  </a:cubicBezTo>
                  <a:cubicBezTo>
                    <a:pt x="6340" y="11041"/>
                    <a:pt x="5976" y="9551"/>
                    <a:pt x="6401" y="8335"/>
                  </a:cubicBezTo>
                  <a:cubicBezTo>
                    <a:pt x="6553" y="7910"/>
                    <a:pt x="6796" y="7545"/>
                    <a:pt x="6857" y="7119"/>
                  </a:cubicBezTo>
                  <a:cubicBezTo>
                    <a:pt x="7100" y="6208"/>
                    <a:pt x="6705" y="5265"/>
                    <a:pt x="6340" y="4384"/>
                  </a:cubicBezTo>
                  <a:cubicBezTo>
                    <a:pt x="5976" y="3594"/>
                    <a:pt x="5064" y="1618"/>
                    <a:pt x="4517" y="980"/>
                  </a:cubicBezTo>
                  <a:cubicBezTo>
                    <a:pt x="4052" y="427"/>
                    <a:pt x="2990" y="0"/>
                    <a:pt x="2017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5"/>
            <p:cNvSpPr/>
            <p:nvPr/>
          </p:nvSpPr>
          <p:spPr>
            <a:xfrm>
              <a:off x="3635600" y="3342700"/>
              <a:ext cx="209750" cy="194150"/>
            </a:xfrm>
            <a:custGeom>
              <a:avLst/>
              <a:gdLst/>
              <a:ahLst/>
              <a:cxnLst/>
              <a:rect l="l" t="t" r="r" b="b"/>
              <a:pathLst>
                <a:path w="8390" h="7766" extrusionOk="0">
                  <a:moveTo>
                    <a:pt x="1934" y="1"/>
                  </a:moveTo>
                  <a:cubicBezTo>
                    <a:pt x="1378" y="1"/>
                    <a:pt x="832" y="238"/>
                    <a:pt x="547" y="713"/>
                  </a:cubicBezTo>
                  <a:cubicBezTo>
                    <a:pt x="0" y="1656"/>
                    <a:pt x="730" y="2416"/>
                    <a:pt x="1307" y="3084"/>
                  </a:cubicBezTo>
                  <a:cubicBezTo>
                    <a:pt x="1976" y="3905"/>
                    <a:pt x="2493" y="4908"/>
                    <a:pt x="3009" y="5881"/>
                  </a:cubicBezTo>
                  <a:cubicBezTo>
                    <a:pt x="3131" y="6063"/>
                    <a:pt x="3253" y="6245"/>
                    <a:pt x="3405" y="6397"/>
                  </a:cubicBezTo>
                  <a:cubicBezTo>
                    <a:pt x="3587" y="6580"/>
                    <a:pt x="3860" y="6701"/>
                    <a:pt x="4104" y="6792"/>
                  </a:cubicBezTo>
                  <a:cubicBezTo>
                    <a:pt x="4864" y="7096"/>
                    <a:pt x="5593" y="7400"/>
                    <a:pt x="6353" y="7674"/>
                  </a:cubicBezTo>
                  <a:cubicBezTo>
                    <a:pt x="6474" y="7735"/>
                    <a:pt x="6596" y="7765"/>
                    <a:pt x="6687" y="7765"/>
                  </a:cubicBezTo>
                  <a:cubicBezTo>
                    <a:pt x="6809" y="7735"/>
                    <a:pt x="6870" y="7674"/>
                    <a:pt x="6961" y="7613"/>
                  </a:cubicBezTo>
                  <a:cubicBezTo>
                    <a:pt x="7417" y="7188"/>
                    <a:pt x="7842" y="6701"/>
                    <a:pt x="8207" y="6215"/>
                  </a:cubicBezTo>
                  <a:cubicBezTo>
                    <a:pt x="8298" y="6093"/>
                    <a:pt x="8389" y="5941"/>
                    <a:pt x="8389" y="5759"/>
                  </a:cubicBezTo>
                  <a:cubicBezTo>
                    <a:pt x="8389" y="5485"/>
                    <a:pt x="8207" y="5303"/>
                    <a:pt x="7994" y="5182"/>
                  </a:cubicBezTo>
                  <a:cubicBezTo>
                    <a:pt x="7082" y="4604"/>
                    <a:pt x="5775" y="4756"/>
                    <a:pt x="5046" y="3966"/>
                  </a:cubicBezTo>
                  <a:cubicBezTo>
                    <a:pt x="4681" y="3540"/>
                    <a:pt x="4529" y="2932"/>
                    <a:pt x="4377" y="2385"/>
                  </a:cubicBezTo>
                  <a:cubicBezTo>
                    <a:pt x="4104" y="1534"/>
                    <a:pt x="3648" y="653"/>
                    <a:pt x="2888" y="257"/>
                  </a:cubicBezTo>
                  <a:cubicBezTo>
                    <a:pt x="2603" y="86"/>
                    <a:pt x="2267" y="1"/>
                    <a:pt x="1934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5"/>
            <p:cNvSpPr/>
            <p:nvPr/>
          </p:nvSpPr>
          <p:spPr>
            <a:xfrm>
              <a:off x="3242725" y="336280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1" y="1"/>
                  </a:moveTo>
                  <a:cubicBezTo>
                    <a:pt x="578" y="1"/>
                    <a:pt x="335" y="92"/>
                    <a:pt x="213" y="244"/>
                  </a:cubicBezTo>
                  <a:cubicBezTo>
                    <a:pt x="61" y="396"/>
                    <a:pt x="1" y="578"/>
                    <a:pt x="1" y="760"/>
                  </a:cubicBezTo>
                  <a:cubicBezTo>
                    <a:pt x="1" y="1186"/>
                    <a:pt x="305" y="1520"/>
                    <a:pt x="761" y="1520"/>
                  </a:cubicBezTo>
                  <a:cubicBezTo>
                    <a:pt x="943" y="1520"/>
                    <a:pt x="1186" y="1460"/>
                    <a:pt x="1277" y="1308"/>
                  </a:cubicBezTo>
                  <a:cubicBezTo>
                    <a:pt x="1429" y="1156"/>
                    <a:pt x="1520" y="973"/>
                    <a:pt x="1520" y="760"/>
                  </a:cubicBezTo>
                  <a:cubicBezTo>
                    <a:pt x="1520" y="335"/>
                    <a:pt x="1186" y="1"/>
                    <a:pt x="76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5"/>
            <p:cNvSpPr/>
            <p:nvPr/>
          </p:nvSpPr>
          <p:spPr>
            <a:xfrm>
              <a:off x="3260975" y="3286050"/>
              <a:ext cx="41050" cy="41825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1"/>
                  </a:moveTo>
                  <a:cubicBezTo>
                    <a:pt x="638" y="1"/>
                    <a:pt x="395" y="61"/>
                    <a:pt x="243" y="244"/>
                  </a:cubicBezTo>
                  <a:cubicBezTo>
                    <a:pt x="31" y="457"/>
                    <a:pt x="0" y="730"/>
                    <a:pt x="31" y="1034"/>
                  </a:cubicBezTo>
                  <a:lnTo>
                    <a:pt x="31" y="1064"/>
                  </a:lnTo>
                  <a:cubicBezTo>
                    <a:pt x="61" y="1156"/>
                    <a:pt x="61" y="1186"/>
                    <a:pt x="91" y="1247"/>
                  </a:cubicBezTo>
                  <a:cubicBezTo>
                    <a:pt x="122" y="1338"/>
                    <a:pt x="213" y="1399"/>
                    <a:pt x="274" y="1490"/>
                  </a:cubicBezTo>
                  <a:cubicBezTo>
                    <a:pt x="426" y="1612"/>
                    <a:pt x="578" y="1672"/>
                    <a:pt x="790" y="1672"/>
                  </a:cubicBezTo>
                  <a:cubicBezTo>
                    <a:pt x="942" y="1672"/>
                    <a:pt x="1034" y="1642"/>
                    <a:pt x="1186" y="1551"/>
                  </a:cubicBezTo>
                  <a:cubicBezTo>
                    <a:pt x="1398" y="1490"/>
                    <a:pt x="1550" y="1247"/>
                    <a:pt x="1581" y="1064"/>
                  </a:cubicBezTo>
                  <a:cubicBezTo>
                    <a:pt x="1641" y="761"/>
                    <a:pt x="1581" y="457"/>
                    <a:pt x="1398" y="244"/>
                  </a:cubicBezTo>
                  <a:cubicBezTo>
                    <a:pt x="1246" y="92"/>
                    <a:pt x="1064" y="1"/>
                    <a:pt x="82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5"/>
            <p:cNvSpPr/>
            <p:nvPr/>
          </p:nvSpPr>
          <p:spPr>
            <a:xfrm>
              <a:off x="3352900" y="3320700"/>
              <a:ext cx="64625" cy="62950"/>
            </a:xfrm>
            <a:custGeom>
              <a:avLst/>
              <a:gdLst/>
              <a:ahLst/>
              <a:cxnLst/>
              <a:rect l="l" t="t" r="r" b="b"/>
              <a:pathLst>
                <a:path w="2585" h="2518" extrusionOk="0">
                  <a:moveTo>
                    <a:pt x="1302" y="1"/>
                  </a:moveTo>
                  <a:cubicBezTo>
                    <a:pt x="1254" y="1"/>
                    <a:pt x="1205" y="5"/>
                    <a:pt x="1156" y="13"/>
                  </a:cubicBezTo>
                  <a:cubicBezTo>
                    <a:pt x="1065" y="13"/>
                    <a:pt x="943" y="74"/>
                    <a:pt x="822" y="104"/>
                  </a:cubicBezTo>
                  <a:cubicBezTo>
                    <a:pt x="670" y="134"/>
                    <a:pt x="518" y="256"/>
                    <a:pt x="396" y="378"/>
                  </a:cubicBezTo>
                  <a:cubicBezTo>
                    <a:pt x="396" y="378"/>
                    <a:pt x="366" y="378"/>
                    <a:pt x="366" y="408"/>
                  </a:cubicBezTo>
                  <a:cubicBezTo>
                    <a:pt x="244" y="530"/>
                    <a:pt x="183" y="621"/>
                    <a:pt x="92" y="773"/>
                  </a:cubicBezTo>
                  <a:cubicBezTo>
                    <a:pt x="31" y="925"/>
                    <a:pt x="1" y="1077"/>
                    <a:pt x="1" y="1289"/>
                  </a:cubicBezTo>
                  <a:cubicBezTo>
                    <a:pt x="31" y="1533"/>
                    <a:pt x="153" y="1897"/>
                    <a:pt x="366" y="2110"/>
                  </a:cubicBezTo>
                  <a:cubicBezTo>
                    <a:pt x="579" y="2292"/>
                    <a:pt x="761" y="2414"/>
                    <a:pt x="974" y="2444"/>
                  </a:cubicBezTo>
                  <a:cubicBezTo>
                    <a:pt x="1085" y="2489"/>
                    <a:pt x="1229" y="2517"/>
                    <a:pt x="1357" y="2517"/>
                  </a:cubicBezTo>
                  <a:cubicBezTo>
                    <a:pt x="1405" y="2517"/>
                    <a:pt x="1450" y="2513"/>
                    <a:pt x="1490" y="2505"/>
                  </a:cubicBezTo>
                  <a:cubicBezTo>
                    <a:pt x="1582" y="2505"/>
                    <a:pt x="1703" y="2444"/>
                    <a:pt x="1825" y="2414"/>
                  </a:cubicBezTo>
                  <a:cubicBezTo>
                    <a:pt x="1946" y="2384"/>
                    <a:pt x="2007" y="2353"/>
                    <a:pt x="2098" y="2262"/>
                  </a:cubicBezTo>
                  <a:cubicBezTo>
                    <a:pt x="2189" y="2232"/>
                    <a:pt x="2281" y="2110"/>
                    <a:pt x="2311" y="2049"/>
                  </a:cubicBezTo>
                  <a:cubicBezTo>
                    <a:pt x="2402" y="1958"/>
                    <a:pt x="2463" y="1837"/>
                    <a:pt x="2463" y="1776"/>
                  </a:cubicBezTo>
                  <a:cubicBezTo>
                    <a:pt x="2554" y="1624"/>
                    <a:pt x="2585" y="1472"/>
                    <a:pt x="2585" y="1289"/>
                  </a:cubicBezTo>
                  <a:cubicBezTo>
                    <a:pt x="2585" y="1168"/>
                    <a:pt x="2554" y="1046"/>
                    <a:pt x="2554" y="925"/>
                  </a:cubicBezTo>
                  <a:cubicBezTo>
                    <a:pt x="2493" y="833"/>
                    <a:pt x="2463" y="742"/>
                    <a:pt x="2433" y="621"/>
                  </a:cubicBezTo>
                  <a:cubicBezTo>
                    <a:pt x="2341" y="560"/>
                    <a:pt x="2281" y="438"/>
                    <a:pt x="2220" y="378"/>
                  </a:cubicBezTo>
                  <a:cubicBezTo>
                    <a:pt x="2159" y="286"/>
                    <a:pt x="2038" y="226"/>
                    <a:pt x="1977" y="165"/>
                  </a:cubicBezTo>
                  <a:cubicBezTo>
                    <a:pt x="1855" y="134"/>
                    <a:pt x="1794" y="104"/>
                    <a:pt x="1673" y="74"/>
                  </a:cubicBezTo>
                  <a:cubicBezTo>
                    <a:pt x="1562" y="29"/>
                    <a:pt x="1434" y="1"/>
                    <a:pt x="1302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5"/>
            <p:cNvSpPr/>
            <p:nvPr/>
          </p:nvSpPr>
          <p:spPr>
            <a:xfrm>
              <a:off x="3357475" y="3249025"/>
              <a:ext cx="44100" cy="40475"/>
            </a:xfrm>
            <a:custGeom>
              <a:avLst/>
              <a:gdLst/>
              <a:ahLst/>
              <a:cxnLst/>
              <a:rect l="l" t="t" r="r" b="b"/>
              <a:pathLst>
                <a:path w="1764" h="1619" extrusionOk="0">
                  <a:moveTo>
                    <a:pt x="919" y="1"/>
                  </a:moveTo>
                  <a:cubicBezTo>
                    <a:pt x="805" y="1"/>
                    <a:pt x="689" y="28"/>
                    <a:pt x="578" y="83"/>
                  </a:cubicBezTo>
                  <a:cubicBezTo>
                    <a:pt x="183" y="235"/>
                    <a:pt x="0" y="600"/>
                    <a:pt x="122" y="1026"/>
                  </a:cubicBezTo>
                  <a:cubicBezTo>
                    <a:pt x="152" y="1299"/>
                    <a:pt x="426" y="1512"/>
                    <a:pt x="639" y="1603"/>
                  </a:cubicBezTo>
                  <a:cubicBezTo>
                    <a:pt x="704" y="1613"/>
                    <a:pt x="767" y="1618"/>
                    <a:pt x="828" y="1618"/>
                  </a:cubicBezTo>
                  <a:cubicBezTo>
                    <a:pt x="1140" y="1618"/>
                    <a:pt x="1398" y="1487"/>
                    <a:pt x="1551" y="1208"/>
                  </a:cubicBezTo>
                  <a:cubicBezTo>
                    <a:pt x="1763" y="904"/>
                    <a:pt x="1703" y="509"/>
                    <a:pt x="1459" y="235"/>
                  </a:cubicBezTo>
                  <a:cubicBezTo>
                    <a:pt x="1305" y="81"/>
                    <a:pt x="1115" y="1"/>
                    <a:pt x="919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5"/>
            <p:cNvSpPr/>
            <p:nvPr/>
          </p:nvSpPr>
          <p:spPr>
            <a:xfrm>
              <a:off x="3441825" y="3269325"/>
              <a:ext cx="51700" cy="50950"/>
            </a:xfrm>
            <a:custGeom>
              <a:avLst/>
              <a:gdLst/>
              <a:ahLst/>
              <a:cxnLst/>
              <a:rect l="l" t="t" r="r" b="b"/>
              <a:pathLst>
                <a:path w="2068" h="2038" extrusionOk="0">
                  <a:moveTo>
                    <a:pt x="1034" y="1"/>
                  </a:moveTo>
                  <a:cubicBezTo>
                    <a:pt x="760" y="1"/>
                    <a:pt x="517" y="92"/>
                    <a:pt x="304" y="305"/>
                  </a:cubicBezTo>
                  <a:cubicBezTo>
                    <a:pt x="122" y="487"/>
                    <a:pt x="0" y="761"/>
                    <a:pt x="0" y="1004"/>
                  </a:cubicBezTo>
                  <a:cubicBezTo>
                    <a:pt x="0" y="1278"/>
                    <a:pt x="122" y="1551"/>
                    <a:pt x="304" y="1733"/>
                  </a:cubicBezTo>
                  <a:cubicBezTo>
                    <a:pt x="547" y="1916"/>
                    <a:pt x="760" y="2037"/>
                    <a:pt x="1034" y="2037"/>
                  </a:cubicBezTo>
                  <a:cubicBezTo>
                    <a:pt x="1307" y="2037"/>
                    <a:pt x="1581" y="1916"/>
                    <a:pt x="1763" y="1733"/>
                  </a:cubicBezTo>
                  <a:cubicBezTo>
                    <a:pt x="1946" y="1551"/>
                    <a:pt x="2067" y="1278"/>
                    <a:pt x="2067" y="1004"/>
                  </a:cubicBezTo>
                  <a:cubicBezTo>
                    <a:pt x="2067" y="761"/>
                    <a:pt x="1946" y="487"/>
                    <a:pt x="1763" y="305"/>
                  </a:cubicBezTo>
                  <a:cubicBezTo>
                    <a:pt x="1581" y="92"/>
                    <a:pt x="1307" y="1"/>
                    <a:pt x="1034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5"/>
            <p:cNvSpPr/>
            <p:nvPr/>
          </p:nvSpPr>
          <p:spPr>
            <a:xfrm>
              <a:off x="3619200" y="3085450"/>
              <a:ext cx="30100" cy="28475"/>
            </a:xfrm>
            <a:custGeom>
              <a:avLst/>
              <a:gdLst/>
              <a:ahLst/>
              <a:cxnLst/>
              <a:rect l="l" t="t" r="r" b="b"/>
              <a:pathLst>
                <a:path w="1204" h="1139" extrusionOk="0">
                  <a:moveTo>
                    <a:pt x="656" y="0"/>
                  </a:moveTo>
                  <a:cubicBezTo>
                    <a:pt x="352" y="0"/>
                    <a:pt x="170" y="213"/>
                    <a:pt x="109" y="456"/>
                  </a:cubicBezTo>
                  <a:cubicBezTo>
                    <a:pt x="0" y="810"/>
                    <a:pt x="281" y="1139"/>
                    <a:pt x="624" y="1139"/>
                  </a:cubicBezTo>
                  <a:cubicBezTo>
                    <a:pt x="665" y="1139"/>
                    <a:pt x="706" y="1134"/>
                    <a:pt x="747" y="1125"/>
                  </a:cubicBezTo>
                  <a:cubicBezTo>
                    <a:pt x="1021" y="1034"/>
                    <a:pt x="1203" y="851"/>
                    <a:pt x="1203" y="547"/>
                  </a:cubicBezTo>
                  <a:cubicBezTo>
                    <a:pt x="1203" y="274"/>
                    <a:pt x="930" y="0"/>
                    <a:pt x="65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5"/>
            <p:cNvSpPr/>
            <p:nvPr/>
          </p:nvSpPr>
          <p:spPr>
            <a:xfrm>
              <a:off x="3574800" y="3178900"/>
              <a:ext cx="38025" cy="29675"/>
            </a:xfrm>
            <a:custGeom>
              <a:avLst/>
              <a:gdLst/>
              <a:ahLst/>
              <a:cxnLst/>
              <a:rect l="l" t="t" r="r" b="b"/>
              <a:pathLst>
                <a:path w="1521" h="1187" extrusionOk="0">
                  <a:moveTo>
                    <a:pt x="760" y="1"/>
                  </a:moveTo>
                  <a:cubicBezTo>
                    <a:pt x="1" y="1"/>
                    <a:pt x="1" y="1186"/>
                    <a:pt x="760" y="1186"/>
                  </a:cubicBezTo>
                  <a:cubicBezTo>
                    <a:pt x="1520" y="1186"/>
                    <a:pt x="1520" y="1"/>
                    <a:pt x="76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5"/>
            <p:cNvSpPr/>
            <p:nvPr/>
          </p:nvSpPr>
          <p:spPr>
            <a:xfrm>
              <a:off x="3447900" y="3156675"/>
              <a:ext cx="50925" cy="45050"/>
            </a:xfrm>
            <a:custGeom>
              <a:avLst/>
              <a:gdLst/>
              <a:ahLst/>
              <a:cxnLst/>
              <a:rect l="l" t="t" r="r" b="b"/>
              <a:pathLst>
                <a:path w="2037" h="1802" extrusionOk="0">
                  <a:moveTo>
                    <a:pt x="990" y="0"/>
                  </a:moveTo>
                  <a:cubicBezTo>
                    <a:pt x="955" y="0"/>
                    <a:pt x="920" y="3"/>
                    <a:pt x="882" y="8"/>
                  </a:cubicBezTo>
                  <a:cubicBezTo>
                    <a:pt x="730" y="39"/>
                    <a:pt x="578" y="100"/>
                    <a:pt x="456" y="191"/>
                  </a:cubicBezTo>
                  <a:cubicBezTo>
                    <a:pt x="31" y="495"/>
                    <a:pt x="0" y="1163"/>
                    <a:pt x="365" y="1528"/>
                  </a:cubicBezTo>
                  <a:cubicBezTo>
                    <a:pt x="517" y="1680"/>
                    <a:pt x="760" y="1802"/>
                    <a:pt x="973" y="1802"/>
                  </a:cubicBezTo>
                  <a:cubicBezTo>
                    <a:pt x="1216" y="1802"/>
                    <a:pt x="1429" y="1680"/>
                    <a:pt x="1581" y="1528"/>
                  </a:cubicBezTo>
                  <a:cubicBezTo>
                    <a:pt x="2037" y="1163"/>
                    <a:pt x="1946" y="404"/>
                    <a:pt x="1429" y="130"/>
                  </a:cubicBezTo>
                  <a:cubicBezTo>
                    <a:pt x="1279" y="55"/>
                    <a:pt x="1149" y="0"/>
                    <a:pt x="99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5"/>
            <p:cNvSpPr/>
            <p:nvPr/>
          </p:nvSpPr>
          <p:spPr>
            <a:xfrm>
              <a:off x="3515525" y="3229825"/>
              <a:ext cx="41825" cy="40300"/>
            </a:xfrm>
            <a:custGeom>
              <a:avLst/>
              <a:gdLst/>
              <a:ahLst/>
              <a:cxnLst/>
              <a:rect l="l" t="t" r="r" b="b"/>
              <a:pathLst>
                <a:path w="1673" h="1612" extrusionOk="0">
                  <a:moveTo>
                    <a:pt x="821" y="0"/>
                  </a:moveTo>
                  <a:cubicBezTo>
                    <a:pt x="609" y="0"/>
                    <a:pt x="396" y="92"/>
                    <a:pt x="244" y="244"/>
                  </a:cubicBezTo>
                  <a:cubicBezTo>
                    <a:pt x="92" y="395"/>
                    <a:pt x="1" y="608"/>
                    <a:pt x="31" y="791"/>
                  </a:cubicBezTo>
                  <a:cubicBezTo>
                    <a:pt x="31" y="1034"/>
                    <a:pt x="92" y="1216"/>
                    <a:pt x="244" y="1368"/>
                  </a:cubicBezTo>
                  <a:cubicBezTo>
                    <a:pt x="396" y="1520"/>
                    <a:pt x="609" y="1611"/>
                    <a:pt x="821" y="1611"/>
                  </a:cubicBezTo>
                  <a:cubicBezTo>
                    <a:pt x="1065" y="1611"/>
                    <a:pt x="1247" y="1520"/>
                    <a:pt x="1399" y="1368"/>
                  </a:cubicBezTo>
                  <a:cubicBezTo>
                    <a:pt x="1551" y="1216"/>
                    <a:pt x="1672" y="1003"/>
                    <a:pt x="1612" y="791"/>
                  </a:cubicBezTo>
                  <a:cubicBezTo>
                    <a:pt x="1612" y="578"/>
                    <a:pt x="1551" y="395"/>
                    <a:pt x="1399" y="244"/>
                  </a:cubicBezTo>
                  <a:cubicBezTo>
                    <a:pt x="1247" y="92"/>
                    <a:pt x="1065" y="0"/>
                    <a:pt x="82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5"/>
            <p:cNvSpPr/>
            <p:nvPr/>
          </p:nvSpPr>
          <p:spPr>
            <a:xfrm>
              <a:off x="3378750" y="3169800"/>
              <a:ext cx="41825" cy="40300"/>
            </a:xfrm>
            <a:custGeom>
              <a:avLst/>
              <a:gdLst/>
              <a:ahLst/>
              <a:cxnLst/>
              <a:rect l="l" t="t" r="r" b="b"/>
              <a:pathLst>
                <a:path w="1673" h="1612" extrusionOk="0">
                  <a:moveTo>
                    <a:pt x="821" y="0"/>
                  </a:moveTo>
                  <a:cubicBezTo>
                    <a:pt x="608" y="0"/>
                    <a:pt x="396" y="91"/>
                    <a:pt x="244" y="243"/>
                  </a:cubicBezTo>
                  <a:cubicBezTo>
                    <a:pt x="92" y="395"/>
                    <a:pt x="0" y="608"/>
                    <a:pt x="31" y="821"/>
                  </a:cubicBezTo>
                  <a:cubicBezTo>
                    <a:pt x="31" y="1034"/>
                    <a:pt x="92" y="1216"/>
                    <a:pt x="244" y="1368"/>
                  </a:cubicBezTo>
                  <a:cubicBezTo>
                    <a:pt x="396" y="1489"/>
                    <a:pt x="608" y="1611"/>
                    <a:pt x="821" y="1611"/>
                  </a:cubicBezTo>
                  <a:cubicBezTo>
                    <a:pt x="1064" y="1611"/>
                    <a:pt x="1247" y="1550"/>
                    <a:pt x="1399" y="1368"/>
                  </a:cubicBezTo>
                  <a:cubicBezTo>
                    <a:pt x="1551" y="1216"/>
                    <a:pt x="1672" y="1003"/>
                    <a:pt x="1611" y="821"/>
                  </a:cubicBezTo>
                  <a:cubicBezTo>
                    <a:pt x="1611" y="578"/>
                    <a:pt x="1551" y="395"/>
                    <a:pt x="1399" y="243"/>
                  </a:cubicBezTo>
                  <a:cubicBezTo>
                    <a:pt x="1247" y="91"/>
                    <a:pt x="1064" y="0"/>
                    <a:pt x="82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5"/>
            <p:cNvSpPr/>
            <p:nvPr/>
          </p:nvSpPr>
          <p:spPr>
            <a:xfrm>
              <a:off x="3307325" y="3209300"/>
              <a:ext cx="41800" cy="31950"/>
            </a:xfrm>
            <a:custGeom>
              <a:avLst/>
              <a:gdLst/>
              <a:ahLst/>
              <a:cxnLst/>
              <a:rect l="l" t="t" r="r" b="b"/>
              <a:pathLst>
                <a:path w="1672" h="1278" extrusionOk="0">
                  <a:moveTo>
                    <a:pt x="821" y="1"/>
                  </a:moveTo>
                  <a:cubicBezTo>
                    <a:pt x="0" y="31"/>
                    <a:pt x="0" y="1277"/>
                    <a:pt x="821" y="1277"/>
                  </a:cubicBezTo>
                  <a:cubicBezTo>
                    <a:pt x="1672" y="1277"/>
                    <a:pt x="1672" y="1"/>
                    <a:pt x="82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5"/>
            <p:cNvSpPr/>
            <p:nvPr/>
          </p:nvSpPr>
          <p:spPr>
            <a:xfrm>
              <a:off x="3529200" y="3125725"/>
              <a:ext cx="47900" cy="36500"/>
            </a:xfrm>
            <a:custGeom>
              <a:avLst/>
              <a:gdLst/>
              <a:ahLst/>
              <a:cxnLst/>
              <a:rect l="l" t="t" r="r" b="b"/>
              <a:pathLst>
                <a:path w="1916" h="1460" extrusionOk="0">
                  <a:moveTo>
                    <a:pt x="973" y="0"/>
                  </a:moveTo>
                  <a:cubicBezTo>
                    <a:pt x="62" y="0"/>
                    <a:pt x="1" y="1459"/>
                    <a:pt x="973" y="1459"/>
                  </a:cubicBezTo>
                  <a:cubicBezTo>
                    <a:pt x="1916" y="1459"/>
                    <a:pt x="1916" y="0"/>
                    <a:pt x="973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5"/>
            <p:cNvSpPr/>
            <p:nvPr/>
          </p:nvSpPr>
          <p:spPr>
            <a:xfrm>
              <a:off x="3241975" y="3444875"/>
              <a:ext cx="38775" cy="30425"/>
            </a:xfrm>
            <a:custGeom>
              <a:avLst/>
              <a:gdLst/>
              <a:ahLst/>
              <a:cxnLst/>
              <a:rect l="l" t="t" r="r" b="b"/>
              <a:pathLst>
                <a:path w="1551" h="1217" extrusionOk="0">
                  <a:moveTo>
                    <a:pt x="791" y="0"/>
                  </a:moveTo>
                  <a:cubicBezTo>
                    <a:pt x="0" y="0"/>
                    <a:pt x="0" y="1216"/>
                    <a:pt x="791" y="1216"/>
                  </a:cubicBezTo>
                  <a:cubicBezTo>
                    <a:pt x="1550" y="1216"/>
                    <a:pt x="1550" y="0"/>
                    <a:pt x="79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5"/>
            <p:cNvSpPr/>
            <p:nvPr/>
          </p:nvSpPr>
          <p:spPr>
            <a:xfrm>
              <a:off x="3320225" y="3392425"/>
              <a:ext cx="45625" cy="35750"/>
            </a:xfrm>
            <a:custGeom>
              <a:avLst/>
              <a:gdLst/>
              <a:ahLst/>
              <a:cxnLst/>
              <a:rect l="l" t="t" r="r" b="b"/>
              <a:pathLst>
                <a:path w="1825" h="1430" extrusionOk="0">
                  <a:moveTo>
                    <a:pt x="913" y="1"/>
                  </a:moveTo>
                  <a:cubicBezTo>
                    <a:pt x="1" y="1"/>
                    <a:pt x="1" y="1430"/>
                    <a:pt x="913" y="1430"/>
                  </a:cubicBezTo>
                  <a:cubicBezTo>
                    <a:pt x="1825" y="1430"/>
                    <a:pt x="1825" y="1"/>
                    <a:pt x="913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5"/>
            <p:cNvSpPr/>
            <p:nvPr/>
          </p:nvSpPr>
          <p:spPr>
            <a:xfrm>
              <a:off x="3730575" y="2608500"/>
              <a:ext cx="37275" cy="24075"/>
            </a:xfrm>
            <a:custGeom>
              <a:avLst/>
              <a:gdLst/>
              <a:ahLst/>
              <a:cxnLst/>
              <a:rect l="l" t="t" r="r" b="b"/>
              <a:pathLst>
                <a:path w="1491" h="963" extrusionOk="0">
                  <a:moveTo>
                    <a:pt x="775" y="1"/>
                  </a:moveTo>
                  <a:cubicBezTo>
                    <a:pt x="721" y="1"/>
                    <a:pt x="665" y="7"/>
                    <a:pt x="609" y="20"/>
                  </a:cubicBezTo>
                  <a:cubicBezTo>
                    <a:pt x="244" y="81"/>
                    <a:pt x="1" y="385"/>
                    <a:pt x="31" y="780"/>
                  </a:cubicBezTo>
                  <a:cubicBezTo>
                    <a:pt x="92" y="902"/>
                    <a:pt x="153" y="962"/>
                    <a:pt x="274" y="962"/>
                  </a:cubicBezTo>
                  <a:cubicBezTo>
                    <a:pt x="396" y="932"/>
                    <a:pt x="457" y="841"/>
                    <a:pt x="457" y="750"/>
                  </a:cubicBezTo>
                  <a:cubicBezTo>
                    <a:pt x="457" y="658"/>
                    <a:pt x="457" y="446"/>
                    <a:pt x="730" y="385"/>
                  </a:cubicBezTo>
                  <a:cubicBezTo>
                    <a:pt x="751" y="383"/>
                    <a:pt x="771" y="382"/>
                    <a:pt x="790" y="382"/>
                  </a:cubicBezTo>
                  <a:cubicBezTo>
                    <a:pt x="1021" y="382"/>
                    <a:pt x="1125" y="544"/>
                    <a:pt x="1125" y="628"/>
                  </a:cubicBezTo>
                  <a:cubicBezTo>
                    <a:pt x="1125" y="681"/>
                    <a:pt x="1193" y="756"/>
                    <a:pt x="1290" y="756"/>
                  </a:cubicBezTo>
                  <a:cubicBezTo>
                    <a:pt x="1305" y="756"/>
                    <a:pt x="1321" y="754"/>
                    <a:pt x="1338" y="750"/>
                  </a:cubicBezTo>
                  <a:cubicBezTo>
                    <a:pt x="1429" y="689"/>
                    <a:pt x="1490" y="598"/>
                    <a:pt x="1429" y="506"/>
                  </a:cubicBezTo>
                  <a:cubicBezTo>
                    <a:pt x="1351" y="220"/>
                    <a:pt x="1095" y="1"/>
                    <a:pt x="775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75"/>
          <p:cNvGrpSpPr/>
          <p:nvPr/>
        </p:nvGrpSpPr>
        <p:grpSpPr>
          <a:xfrm>
            <a:off x="978813" y="2939245"/>
            <a:ext cx="1801789" cy="1247414"/>
            <a:chOff x="3839875" y="3955000"/>
            <a:chExt cx="1448500" cy="1002825"/>
          </a:xfrm>
        </p:grpSpPr>
        <p:sp>
          <p:nvSpPr>
            <p:cNvPr id="1722" name="Google Shape;1722;p75"/>
            <p:cNvSpPr/>
            <p:nvPr/>
          </p:nvSpPr>
          <p:spPr>
            <a:xfrm>
              <a:off x="5056600" y="4105775"/>
              <a:ext cx="201400" cy="80000"/>
            </a:xfrm>
            <a:custGeom>
              <a:avLst/>
              <a:gdLst/>
              <a:ahLst/>
              <a:cxnLst/>
              <a:rect l="l" t="t" r="r" b="b"/>
              <a:pathLst>
                <a:path w="8056" h="3200" extrusionOk="0">
                  <a:moveTo>
                    <a:pt x="1386" y="0"/>
                  </a:moveTo>
                  <a:cubicBezTo>
                    <a:pt x="924" y="0"/>
                    <a:pt x="462" y="13"/>
                    <a:pt x="0" y="39"/>
                  </a:cubicBezTo>
                  <a:cubicBezTo>
                    <a:pt x="1125" y="1650"/>
                    <a:pt x="2888" y="2896"/>
                    <a:pt x="4833" y="3200"/>
                  </a:cubicBezTo>
                  <a:lnTo>
                    <a:pt x="6657" y="2957"/>
                  </a:lnTo>
                  <a:cubicBezTo>
                    <a:pt x="5897" y="2896"/>
                    <a:pt x="5228" y="2440"/>
                    <a:pt x="4833" y="1741"/>
                  </a:cubicBezTo>
                  <a:cubicBezTo>
                    <a:pt x="5927" y="1650"/>
                    <a:pt x="7022" y="1346"/>
                    <a:pt x="8055" y="829"/>
                  </a:cubicBezTo>
                  <a:cubicBezTo>
                    <a:pt x="5887" y="300"/>
                    <a:pt x="3635" y="0"/>
                    <a:pt x="1386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5"/>
            <p:cNvSpPr/>
            <p:nvPr/>
          </p:nvSpPr>
          <p:spPr>
            <a:xfrm>
              <a:off x="4804300" y="4358400"/>
              <a:ext cx="357950" cy="141100"/>
            </a:xfrm>
            <a:custGeom>
              <a:avLst/>
              <a:gdLst/>
              <a:ahLst/>
              <a:cxnLst/>
              <a:rect l="l" t="t" r="r" b="b"/>
              <a:pathLst>
                <a:path w="14318" h="5644" extrusionOk="0">
                  <a:moveTo>
                    <a:pt x="12131" y="0"/>
                  </a:moveTo>
                  <a:cubicBezTo>
                    <a:pt x="11419" y="0"/>
                    <a:pt x="10655" y="281"/>
                    <a:pt x="10092" y="724"/>
                  </a:cubicBezTo>
                  <a:cubicBezTo>
                    <a:pt x="9606" y="1119"/>
                    <a:pt x="9241" y="1636"/>
                    <a:pt x="8785" y="2031"/>
                  </a:cubicBezTo>
                  <a:cubicBezTo>
                    <a:pt x="8331" y="2379"/>
                    <a:pt x="7806" y="2655"/>
                    <a:pt x="7273" y="2655"/>
                  </a:cubicBezTo>
                  <a:cubicBezTo>
                    <a:pt x="7200" y="2655"/>
                    <a:pt x="7126" y="2650"/>
                    <a:pt x="7053" y="2639"/>
                  </a:cubicBezTo>
                  <a:cubicBezTo>
                    <a:pt x="5958" y="2426"/>
                    <a:pt x="5472" y="1119"/>
                    <a:pt x="4469" y="663"/>
                  </a:cubicBezTo>
                  <a:cubicBezTo>
                    <a:pt x="4169" y="507"/>
                    <a:pt x="3836" y="446"/>
                    <a:pt x="3491" y="446"/>
                  </a:cubicBezTo>
                  <a:cubicBezTo>
                    <a:pt x="3031" y="446"/>
                    <a:pt x="2550" y="555"/>
                    <a:pt x="2098" y="694"/>
                  </a:cubicBezTo>
                  <a:cubicBezTo>
                    <a:pt x="1" y="1271"/>
                    <a:pt x="3040" y="2791"/>
                    <a:pt x="3618" y="3156"/>
                  </a:cubicBezTo>
                  <a:cubicBezTo>
                    <a:pt x="4894" y="4098"/>
                    <a:pt x="5928" y="5101"/>
                    <a:pt x="7569" y="5588"/>
                  </a:cubicBezTo>
                  <a:cubicBezTo>
                    <a:pt x="7674" y="5609"/>
                    <a:pt x="7793" y="5644"/>
                    <a:pt x="7907" y="5644"/>
                  </a:cubicBezTo>
                  <a:cubicBezTo>
                    <a:pt x="7958" y="5644"/>
                    <a:pt x="8009" y="5637"/>
                    <a:pt x="8056" y="5618"/>
                  </a:cubicBezTo>
                  <a:cubicBezTo>
                    <a:pt x="8208" y="5588"/>
                    <a:pt x="8360" y="5436"/>
                    <a:pt x="8481" y="5314"/>
                  </a:cubicBezTo>
                  <a:cubicBezTo>
                    <a:pt x="8998" y="4706"/>
                    <a:pt x="9545" y="4098"/>
                    <a:pt x="10062" y="3460"/>
                  </a:cubicBezTo>
                  <a:cubicBezTo>
                    <a:pt x="10487" y="2974"/>
                    <a:pt x="10913" y="2518"/>
                    <a:pt x="11460" y="2244"/>
                  </a:cubicBezTo>
                  <a:cubicBezTo>
                    <a:pt x="11647" y="2175"/>
                    <a:pt x="11856" y="2138"/>
                    <a:pt x="12064" y="2138"/>
                  </a:cubicBezTo>
                  <a:cubicBezTo>
                    <a:pt x="12498" y="2138"/>
                    <a:pt x="12926" y="2300"/>
                    <a:pt x="13132" y="2670"/>
                  </a:cubicBezTo>
                  <a:cubicBezTo>
                    <a:pt x="13344" y="3004"/>
                    <a:pt x="13375" y="3460"/>
                    <a:pt x="13740" y="3612"/>
                  </a:cubicBezTo>
                  <a:cubicBezTo>
                    <a:pt x="14287" y="2670"/>
                    <a:pt x="14317" y="1363"/>
                    <a:pt x="13588" y="572"/>
                  </a:cubicBezTo>
                  <a:cubicBezTo>
                    <a:pt x="13214" y="172"/>
                    <a:pt x="12688" y="0"/>
                    <a:pt x="12131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5"/>
            <p:cNvSpPr/>
            <p:nvPr/>
          </p:nvSpPr>
          <p:spPr>
            <a:xfrm>
              <a:off x="4802775" y="4370850"/>
              <a:ext cx="218125" cy="125725"/>
            </a:xfrm>
            <a:custGeom>
              <a:avLst/>
              <a:gdLst/>
              <a:ahLst/>
              <a:cxnLst/>
              <a:rect l="l" t="t" r="r" b="b"/>
              <a:pathLst>
                <a:path w="8725" h="5029" extrusionOk="0">
                  <a:moveTo>
                    <a:pt x="3514" y="0"/>
                  </a:moveTo>
                  <a:cubicBezTo>
                    <a:pt x="3043" y="0"/>
                    <a:pt x="2556" y="103"/>
                    <a:pt x="2098" y="226"/>
                  </a:cubicBezTo>
                  <a:cubicBezTo>
                    <a:pt x="1" y="804"/>
                    <a:pt x="3041" y="2324"/>
                    <a:pt x="3618" y="2688"/>
                  </a:cubicBezTo>
                  <a:cubicBezTo>
                    <a:pt x="4834" y="3570"/>
                    <a:pt x="5867" y="4482"/>
                    <a:pt x="7357" y="5029"/>
                  </a:cubicBezTo>
                  <a:cubicBezTo>
                    <a:pt x="7661" y="4634"/>
                    <a:pt x="7965" y="4208"/>
                    <a:pt x="8177" y="3752"/>
                  </a:cubicBezTo>
                  <a:cubicBezTo>
                    <a:pt x="8512" y="3114"/>
                    <a:pt x="8725" y="2354"/>
                    <a:pt x="8725" y="1624"/>
                  </a:cubicBezTo>
                  <a:lnTo>
                    <a:pt x="8725" y="1624"/>
                  </a:lnTo>
                  <a:cubicBezTo>
                    <a:pt x="8343" y="1955"/>
                    <a:pt x="7855" y="2201"/>
                    <a:pt x="7367" y="2201"/>
                  </a:cubicBezTo>
                  <a:cubicBezTo>
                    <a:pt x="7272" y="2201"/>
                    <a:pt x="7177" y="2191"/>
                    <a:pt x="7083" y="2172"/>
                  </a:cubicBezTo>
                  <a:cubicBezTo>
                    <a:pt x="5989" y="1959"/>
                    <a:pt x="5472" y="652"/>
                    <a:pt x="4500" y="196"/>
                  </a:cubicBezTo>
                  <a:cubicBezTo>
                    <a:pt x="4192" y="55"/>
                    <a:pt x="3858" y="0"/>
                    <a:pt x="3514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5"/>
            <p:cNvSpPr/>
            <p:nvPr/>
          </p:nvSpPr>
          <p:spPr>
            <a:xfrm>
              <a:off x="5109025" y="4360525"/>
              <a:ext cx="75250" cy="61575"/>
            </a:xfrm>
            <a:custGeom>
              <a:avLst/>
              <a:gdLst/>
              <a:ahLst/>
              <a:cxnLst/>
              <a:rect l="l" t="t" r="r" b="b"/>
              <a:pathLst>
                <a:path w="3010" h="2463" extrusionOk="0">
                  <a:moveTo>
                    <a:pt x="0" y="1"/>
                  </a:moveTo>
                  <a:lnTo>
                    <a:pt x="608" y="1126"/>
                  </a:lnTo>
                  <a:cubicBezTo>
                    <a:pt x="1247" y="1551"/>
                    <a:pt x="1946" y="1977"/>
                    <a:pt x="2584" y="2372"/>
                  </a:cubicBezTo>
                  <a:cubicBezTo>
                    <a:pt x="2675" y="2433"/>
                    <a:pt x="2736" y="2463"/>
                    <a:pt x="2827" y="2463"/>
                  </a:cubicBezTo>
                  <a:cubicBezTo>
                    <a:pt x="2888" y="2463"/>
                    <a:pt x="2979" y="2341"/>
                    <a:pt x="2979" y="2281"/>
                  </a:cubicBezTo>
                  <a:cubicBezTo>
                    <a:pt x="3010" y="2189"/>
                    <a:pt x="2979" y="2068"/>
                    <a:pt x="2918" y="2007"/>
                  </a:cubicBezTo>
                  <a:cubicBezTo>
                    <a:pt x="2706" y="1399"/>
                    <a:pt x="2311" y="913"/>
                    <a:pt x="1794" y="518"/>
                  </a:cubicBezTo>
                  <a:cubicBezTo>
                    <a:pt x="1247" y="153"/>
                    <a:pt x="639" y="1"/>
                    <a:pt x="0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5"/>
            <p:cNvSpPr/>
            <p:nvPr/>
          </p:nvSpPr>
          <p:spPr>
            <a:xfrm>
              <a:off x="4617375" y="4393275"/>
              <a:ext cx="248500" cy="564550"/>
            </a:xfrm>
            <a:custGeom>
              <a:avLst/>
              <a:gdLst/>
              <a:ahLst/>
              <a:cxnLst/>
              <a:rect l="l" t="t" r="r" b="b"/>
              <a:pathLst>
                <a:path w="9940" h="22582" extrusionOk="0">
                  <a:moveTo>
                    <a:pt x="6083" y="0"/>
                  </a:moveTo>
                  <a:cubicBezTo>
                    <a:pt x="4457" y="0"/>
                    <a:pt x="2117" y="959"/>
                    <a:pt x="1064" y="2095"/>
                  </a:cubicBezTo>
                  <a:cubicBezTo>
                    <a:pt x="365" y="2825"/>
                    <a:pt x="396" y="3919"/>
                    <a:pt x="608" y="4892"/>
                  </a:cubicBezTo>
                  <a:cubicBezTo>
                    <a:pt x="1247" y="7992"/>
                    <a:pt x="3131" y="10728"/>
                    <a:pt x="4955" y="13311"/>
                  </a:cubicBezTo>
                  <a:cubicBezTo>
                    <a:pt x="3587" y="14466"/>
                    <a:pt x="2219" y="15712"/>
                    <a:pt x="1307" y="17232"/>
                  </a:cubicBezTo>
                  <a:cubicBezTo>
                    <a:pt x="396" y="18782"/>
                    <a:pt x="0" y="20697"/>
                    <a:pt x="548" y="22400"/>
                  </a:cubicBezTo>
                  <a:cubicBezTo>
                    <a:pt x="3587" y="22460"/>
                    <a:pt x="6627" y="22521"/>
                    <a:pt x="9727" y="22582"/>
                  </a:cubicBezTo>
                  <a:cubicBezTo>
                    <a:pt x="9940" y="22004"/>
                    <a:pt x="9210" y="21518"/>
                    <a:pt x="8663" y="21305"/>
                  </a:cubicBezTo>
                  <a:cubicBezTo>
                    <a:pt x="7387" y="20789"/>
                    <a:pt x="6140" y="20302"/>
                    <a:pt x="4894" y="19785"/>
                  </a:cubicBezTo>
                  <a:cubicBezTo>
                    <a:pt x="5654" y="18752"/>
                    <a:pt x="6687" y="17962"/>
                    <a:pt x="7539" y="16989"/>
                  </a:cubicBezTo>
                  <a:cubicBezTo>
                    <a:pt x="8420" y="16047"/>
                    <a:pt x="9119" y="14801"/>
                    <a:pt x="8846" y="13554"/>
                  </a:cubicBezTo>
                  <a:cubicBezTo>
                    <a:pt x="8754" y="13129"/>
                    <a:pt x="8572" y="12734"/>
                    <a:pt x="8511" y="12339"/>
                  </a:cubicBezTo>
                  <a:cubicBezTo>
                    <a:pt x="8390" y="11731"/>
                    <a:pt x="8511" y="11062"/>
                    <a:pt x="8572" y="10454"/>
                  </a:cubicBezTo>
                  <a:cubicBezTo>
                    <a:pt x="8967" y="8144"/>
                    <a:pt x="9150" y="5804"/>
                    <a:pt x="9210" y="3433"/>
                  </a:cubicBezTo>
                  <a:cubicBezTo>
                    <a:pt x="9271" y="2794"/>
                    <a:pt x="9271" y="2156"/>
                    <a:pt x="8998" y="1579"/>
                  </a:cubicBezTo>
                  <a:cubicBezTo>
                    <a:pt x="8572" y="636"/>
                    <a:pt x="7539" y="89"/>
                    <a:pt x="6536" y="28"/>
                  </a:cubicBezTo>
                  <a:cubicBezTo>
                    <a:pt x="6393" y="10"/>
                    <a:pt x="6241" y="0"/>
                    <a:pt x="6083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5"/>
            <p:cNvSpPr/>
            <p:nvPr/>
          </p:nvSpPr>
          <p:spPr>
            <a:xfrm>
              <a:off x="4670575" y="4541175"/>
              <a:ext cx="175550" cy="153725"/>
            </a:xfrm>
            <a:custGeom>
              <a:avLst/>
              <a:gdLst/>
              <a:ahLst/>
              <a:cxnLst/>
              <a:rect l="l" t="t" r="r" b="b"/>
              <a:pathLst>
                <a:path w="7022" h="6149" extrusionOk="0">
                  <a:moveTo>
                    <a:pt x="6656" y="0"/>
                  </a:moveTo>
                  <a:cubicBezTo>
                    <a:pt x="6240" y="0"/>
                    <a:pt x="5834" y="141"/>
                    <a:pt x="5411" y="283"/>
                  </a:cubicBezTo>
                  <a:cubicBezTo>
                    <a:pt x="3526" y="1012"/>
                    <a:pt x="1702" y="1894"/>
                    <a:pt x="0" y="2927"/>
                  </a:cubicBezTo>
                  <a:cubicBezTo>
                    <a:pt x="608" y="4021"/>
                    <a:pt x="1277" y="5085"/>
                    <a:pt x="2006" y="6149"/>
                  </a:cubicBezTo>
                  <a:cubicBezTo>
                    <a:pt x="3648" y="5663"/>
                    <a:pt x="5198" y="4933"/>
                    <a:pt x="6596" y="3991"/>
                  </a:cubicBezTo>
                  <a:cubicBezTo>
                    <a:pt x="6778" y="2654"/>
                    <a:pt x="6930" y="1347"/>
                    <a:pt x="7022" y="39"/>
                  </a:cubicBezTo>
                  <a:cubicBezTo>
                    <a:pt x="6898" y="12"/>
                    <a:pt x="6776" y="0"/>
                    <a:pt x="6656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5"/>
            <p:cNvSpPr/>
            <p:nvPr/>
          </p:nvSpPr>
          <p:spPr>
            <a:xfrm>
              <a:off x="3839875" y="3955000"/>
              <a:ext cx="1448500" cy="712675"/>
            </a:xfrm>
            <a:custGeom>
              <a:avLst/>
              <a:gdLst/>
              <a:ahLst/>
              <a:cxnLst/>
              <a:rect l="l" t="t" r="r" b="b"/>
              <a:pathLst>
                <a:path w="57940" h="28507" extrusionOk="0">
                  <a:moveTo>
                    <a:pt x="48025" y="1"/>
                  </a:moveTo>
                  <a:cubicBezTo>
                    <a:pt x="46381" y="1"/>
                    <a:pt x="44774" y="361"/>
                    <a:pt x="43958" y="1693"/>
                  </a:cubicBezTo>
                  <a:cubicBezTo>
                    <a:pt x="43471" y="2574"/>
                    <a:pt x="43137" y="3061"/>
                    <a:pt x="42438" y="3669"/>
                  </a:cubicBezTo>
                  <a:cubicBezTo>
                    <a:pt x="41739" y="4368"/>
                    <a:pt x="41161" y="4398"/>
                    <a:pt x="41283" y="5735"/>
                  </a:cubicBezTo>
                  <a:cubicBezTo>
                    <a:pt x="41344" y="6678"/>
                    <a:pt x="41496" y="7742"/>
                    <a:pt x="40857" y="8380"/>
                  </a:cubicBezTo>
                  <a:cubicBezTo>
                    <a:pt x="40614" y="8653"/>
                    <a:pt x="40280" y="8805"/>
                    <a:pt x="39946" y="8897"/>
                  </a:cubicBezTo>
                  <a:cubicBezTo>
                    <a:pt x="39344" y="9044"/>
                    <a:pt x="38726" y="9081"/>
                    <a:pt x="38102" y="9081"/>
                  </a:cubicBezTo>
                  <a:cubicBezTo>
                    <a:pt x="37460" y="9081"/>
                    <a:pt x="36812" y="9042"/>
                    <a:pt x="36169" y="9042"/>
                  </a:cubicBezTo>
                  <a:cubicBezTo>
                    <a:pt x="35763" y="9042"/>
                    <a:pt x="35359" y="9058"/>
                    <a:pt x="34961" y="9109"/>
                  </a:cubicBezTo>
                  <a:cubicBezTo>
                    <a:pt x="33411" y="9353"/>
                    <a:pt x="31952" y="10143"/>
                    <a:pt x="30584" y="10933"/>
                  </a:cubicBezTo>
                  <a:cubicBezTo>
                    <a:pt x="28395" y="12240"/>
                    <a:pt x="26176" y="13486"/>
                    <a:pt x="23988" y="14763"/>
                  </a:cubicBezTo>
                  <a:cubicBezTo>
                    <a:pt x="23137" y="15280"/>
                    <a:pt x="22316" y="15736"/>
                    <a:pt x="21404" y="15888"/>
                  </a:cubicBezTo>
                  <a:cubicBezTo>
                    <a:pt x="21193" y="15918"/>
                    <a:pt x="20983" y="15932"/>
                    <a:pt x="20772" y="15932"/>
                  </a:cubicBezTo>
                  <a:cubicBezTo>
                    <a:pt x="19313" y="15932"/>
                    <a:pt x="17865" y="15249"/>
                    <a:pt x="16511" y="14611"/>
                  </a:cubicBezTo>
                  <a:cubicBezTo>
                    <a:pt x="14830" y="13833"/>
                    <a:pt x="12686" y="13521"/>
                    <a:pt x="10520" y="13521"/>
                  </a:cubicBezTo>
                  <a:cubicBezTo>
                    <a:pt x="5323" y="13521"/>
                    <a:pt x="0" y="15319"/>
                    <a:pt x="644" y="16799"/>
                  </a:cubicBezTo>
                  <a:cubicBezTo>
                    <a:pt x="1764" y="16616"/>
                    <a:pt x="2967" y="16520"/>
                    <a:pt x="4200" y="16520"/>
                  </a:cubicBezTo>
                  <a:cubicBezTo>
                    <a:pt x="7652" y="16520"/>
                    <a:pt x="11330" y="17270"/>
                    <a:pt x="14018" y="18927"/>
                  </a:cubicBezTo>
                  <a:cubicBezTo>
                    <a:pt x="18821" y="21876"/>
                    <a:pt x="22377" y="27043"/>
                    <a:pt x="27848" y="28228"/>
                  </a:cubicBezTo>
                  <a:cubicBezTo>
                    <a:pt x="28744" y="28427"/>
                    <a:pt x="29647" y="28507"/>
                    <a:pt x="30547" y="28507"/>
                  </a:cubicBezTo>
                  <a:cubicBezTo>
                    <a:pt x="31570" y="28507"/>
                    <a:pt x="32590" y="28404"/>
                    <a:pt x="33593" y="28259"/>
                  </a:cubicBezTo>
                  <a:cubicBezTo>
                    <a:pt x="36177" y="27894"/>
                    <a:pt x="38760" y="27195"/>
                    <a:pt x="40888" y="25705"/>
                  </a:cubicBezTo>
                  <a:cubicBezTo>
                    <a:pt x="42134" y="24794"/>
                    <a:pt x="43259" y="23638"/>
                    <a:pt x="44201" y="22362"/>
                  </a:cubicBezTo>
                  <a:cubicBezTo>
                    <a:pt x="45295" y="20933"/>
                    <a:pt x="46298" y="19413"/>
                    <a:pt x="46815" y="17651"/>
                  </a:cubicBezTo>
                  <a:cubicBezTo>
                    <a:pt x="47666" y="14854"/>
                    <a:pt x="47210" y="11571"/>
                    <a:pt x="48882" y="9201"/>
                  </a:cubicBezTo>
                  <a:cubicBezTo>
                    <a:pt x="50614" y="9679"/>
                    <a:pt x="52398" y="9919"/>
                    <a:pt x="54182" y="9919"/>
                  </a:cubicBezTo>
                  <a:cubicBezTo>
                    <a:pt x="54777" y="9919"/>
                    <a:pt x="55371" y="9892"/>
                    <a:pt x="55964" y="9839"/>
                  </a:cubicBezTo>
                  <a:cubicBezTo>
                    <a:pt x="55964" y="9505"/>
                    <a:pt x="56025" y="9140"/>
                    <a:pt x="56025" y="8805"/>
                  </a:cubicBezTo>
                  <a:cubicBezTo>
                    <a:pt x="54232" y="8623"/>
                    <a:pt x="52134" y="8289"/>
                    <a:pt x="51253" y="6708"/>
                  </a:cubicBezTo>
                  <a:lnTo>
                    <a:pt x="51253" y="6708"/>
                  </a:lnTo>
                  <a:cubicBezTo>
                    <a:pt x="52572" y="7190"/>
                    <a:pt x="53993" y="7441"/>
                    <a:pt x="55405" y="7441"/>
                  </a:cubicBezTo>
                  <a:cubicBezTo>
                    <a:pt x="56042" y="7441"/>
                    <a:pt x="56678" y="7390"/>
                    <a:pt x="57302" y="7286"/>
                  </a:cubicBezTo>
                  <a:cubicBezTo>
                    <a:pt x="57940" y="5401"/>
                    <a:pt x="56846" y="3061"/>
                    <a:pt x="54961" y="2362"/>
                  </a:cubicBezTo>
                  <a:cubicBezTo>
                    <a:pt x="54080" y="1997"/>
                    <a:pt x="53016" y="1966"/>
                    <a:pt x="52286" y="1359"/>
                  </a:cubicBezTo>
                  <a:cubicBezTo>
                    <a:pt x="51982" y="1085"/>
                    <a:pt x="51770" y="781"/>
                    <a:pt x="51466" y="568"/>
                  </a:cubicBezTo>
                  <a:cubicBezTo>
                    <a:pt x="51040" y="295"/>
                    <a:pt x="50523" y="234"/>
                    <a:pt x="50037" y="143"/>
                  </a:cubicBezTo>
                  <a:cubicBezTo>
                    <a:pt x="49396" y="63"/>
                    <a:pt x="48707" y="1"/>
                    <a:pt x="48025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5"/>
            <p:cNvSpPr/>
            <p:nvPr/>
          </p:nvSpPr>
          <p:spPr>
            <a:xfrm>
              <a:off x="4457800" y="4393275"/>
              <a:ext cx="248500" cy="564550"/>
            </a:xfrm>
            <a:custGeom>
              <a:avLst/>
              <a:gdLst/>
              <a:ahLst/>
              <a:cxnLst/>
              <a:rect l="l" t="t" r="r" b="b"/>
              <a:pathLst>
                <a:path w="9940" h="22582" extrusionOk="0">
                  <a:moveTo>
                    <a:pt x="6076" y="0"/>
                  </a:moveTo>
                  <a:cubicBezTo>
                    <a:pt x="4432" y="0"/>
                    <a:pt x="2117" y="959"/>
                    <a:pt x="1064" y="2095"/>
                  </a:cubicBezTo>
                  <a:cubicBezTo>
                    <a:pt x="365" y="2825"/>
                    <a:pt x="395" y="3919"/>
                    <a:pt x="608" y="4892"/>
                  </a:cubicBezTo>
                  <a:cubicBezTo>
                    <a:pt x="1247" y="7992"/>
                    <a:pt x="3131" y="10728"/>
                    <a:pt x="4955" y="13311"/>
                  </a:cubicBezTo>
                  <a:cubicBezTo>
                    <a:pt x="3587" y="14466"/>
                    <a:pt x="2219" y="15712"/>
                    <a:pt x="1307" y="17232"/>
                  </a:cubicBezTo>
                  <a:cubicBezTo>
                    <a:pt x="395" y="18782"/>
                    <a:pt x="0" y="20697"/>
                    <a:pt x="547" y="22400"/>
                  </a:cubicBezTo>
                  <a:cubicBezTo>
                    <a:pt x="3587" y="22460"/>
                    <a:pt x="6627" y="22521"/>
                    <a:pt x="9727" y="22582"/>
                  </a:cubicBezTo>
                  <a:cubicBezTo>
                    <a:pt x="9940" y="22004"/>
                    <a:pt x="9210" y="21518"/>
                    <a:pt x="8663" y="21305"/>
                  </a:cubicBezTo>
                  <a:cubicBezTo>
                    <a:pt x="7386" y="20789"/>
                    <a:pt x="6140" y="20302"/>
                    <a:pt x="4894" y="19785"/>
                  </a:cubicBezTo>
                  <a:cubicBezTo>
                    <a:pt x="5654" y="18752"/>
                    <a:pt x="6687" y="17962"/>
                    <a:pt x="7538" y="16989"/>
                  </a:cubicBezTo>
                  <a:cubicBezTo>
                    <a:pt x="8420" y="16047"/>
                    <a:pt x="9119" y="14801"/>
                    <a:pt x="8845" y="13554"/>
                  </a:cubicBezTo>
                  <a:cubicBezTo>
                    <a:pt x="8754" y="13129"/>
                    <a:pt x="8572" y="12734"/>
                    <a:pt x="8511" y="12339"/>
                  </a:cubicBezTo>
                  <a:cubicBezTo>
                    <a:pt x="8390" y="11731"/>
                    <a:pt x="8511" y="11062"/>
                    <a:pt x="8572" y="10454"/>
                  </a:cubicBezTo>
                  <a:cubicBezTo>
                    <a:pt x="8967" y="8144"/>
                    <a:pt x="9149" y="5804"/>
                    <a:pt x="9210" y="3433"/>
                  </a:cubicBezTo>
                  <a:cubicBezTo>
                    <a:pt x="9271" y="2794"/>
                    <a:pt x="9271" y="2156"/>
                    <a:pt x="8997" y="1579"/>
                  </a:cubicBezTo>
                  <a:cubicBezTo>
                    <a:pt x="8572" y="636"/>
                    <a:pt x="7538" y="89"/>
                    <a:pt x="6535" y="28"/>
                  </a:cubicBezTo>
                  <a:cubicBezTo>
                    <a:pt x="6390" y="10"/>
                    <a:pt x="6236" y="0"/>
                    <a:pt x="6076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5"/>
            <p:cNvSpPr/>
            <p:nvPr/>
          </p:nvSpPr>
          <p:spPr>
            <a:xfrm>
              <a:off x="4786075" y="4405925"/>
              <a:ext cx="349575" cy="153725"/>
            </a:xfrm>
            <a:custGeom>
              <a:avLst/>
              <a:gdLst/>
              <a:ahLst/>
              <a:cxnLst/>
              <a:rect l="l" t="t" r="r" b="b"/>
              <a:pathLst>
                <a:path w="13983" h="6149" extrusionOk="0">
                  <a:moveTo>
                    <a:pt x="2577" y="0"/>
                  </a:moveTo>
                  <a:cubicBezTo>
                    <a:pt x="2437" y="0"/>
                    <a:pt x="2297" y="4"/>
                    <a:pt x="2158" y="9"/>
                  </a:cubicBezTo>
                  <a:cubicBezTo>
                    <a:pt x="0" y="69"/>
                    <a:pt x="2614" y="2258"/>
                    <a:pt x="3070" y="2744"/>
                  </a:cubicBezTo>
                  <a:cubicBezTo>
                    <a:pt x="4225" y="3960"/>
                    <a:pt x="4985" y="5146"/>
                    <a:pt x="6475" y="5997"/>
                  </a:cubicBezTo>
                  <a:cubicBezTo>
                    <a:pt x="6627" y="6088"/>
                    <a:pt x="6779" y="6149"/>
                    <a:pt x="6931" y="6149"/>
                  </a:cubicBezTo>
                  <a:cubicBezTo>
                    <a:pt x="7113" y="6149"/>
                    <a:pt x="7265" y="6057"/>
                    <a:pt x="7386" y="5936"/>
                  </a:cubicBezTo>
                  <a:cubicBezTo>
                    <a:pt x="8025" y="5449"/>
                    <a:pt x="8663" y="4994"/>
                    <a:pt x="9362" y="4477"/>
                  </a:cubicBezTo>
                  <a:cubicBezTo>
                    <a:pt x="9848" y="4112"/>
                    <a:pt x="10365" y="3717"/>
                    <a:pt x="10973" y="3656"/>
                  </a:cubicBezTo>
                  <a:cubicBezTo>
                    <a:pt x="11062" y="3638"/>
                    <a:pt x="11153" y="3630"/>
                    <a:pt x="11245" y="3630"/>
                  </a:cubicBezTo>
                  <a:cubicBezTo>
                    <a:pt x="11782" y="3630"/>
                    <a:pt x="12337" y="3927"/>
                    <a:pt x="12493" y="4446"/>
                  </a:cubicBezTo>
                  <a:cubicBezTo>
                    <a:pt x="12615" y="4842"/>
                    <a:pt x="12554" y="5298"/>
                    <a:pt x="12888" y="5510"/>
                  </a:cubicBezTo>
                  <a:cubicBezTo>
                    <a:pt x="13618" y="4720"/>
                    <a:pt x="13982" y="3474"/>
                    <a:pt x="13405" y="2501"/>
                  </a:cubicBezTo>
                  <a:cubicBezTo>
                    <a:pt x="13012" y="1827"/>
                    <a:pt x="12238" y="1522"/>
                    <a:pt x="11439" y="1522"/>
                  </a:cubicBezTo>
                  <a:cubicBezTo>
                    <a:pt x="10941" y="1522"/>
                    <a:pt x="10433" y="1641"/>
                    <a:pt x="10000" y="1863"/>
                  </a:cubicBezTo>
                  <a:cubicBezTo>
                    <a:pt x="9423" y="2136"/>
                    <a:pt x="8937" y="2562"/>
                    <a:pt x="8390" y="2805"/>
                  </a:cubicBezTo>
                  <a:cubicBezTo>
                    <a:pt x="8022" y="2989"/>
                    <a:pt x="7599" y="3132"/>
                    <a:pt x="7196" y="3132"/>
                  </a:cubicBezTo>
                  <a:cubicBezTo>
                    <a:pt x="6999" y="3132"/>
                    <a:pt x="6806" y="3098"/>
                    <a:pt x="6627" y="3018"/>
                  </a:cubicBezTo>
                  <a:cubicBezTo>
                    <a:pt x="5593" y="2592"/>
                    <a:pt x="5411" y="1194"/>
                    <a:pt x="4529" y="495"/>
                  </a:cubicBezTo>
                  <a:cubicBezTo>
                    <a:pt x="3995" y="88"/>
                    <a:pt x="3291" y="0"/>
                    <a:pt x="2577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5"/>
            <p:cNvSpPr/>
            <p:nvPr/>
          </p:nvSpPr>
          <p:spPr>
            <a:xfrm>
              <a:off x="5089275" y="4447925"/>
              <a:ext cx="75525" cy="63775"/>
            </a:xfrm>
            <a:custGeom>
              <a:avLst/>
              <a:gdLst/>
              <a:ahLst/>
              <a:cxnLst/>
              <a:rect l="l" t="t" r="r" b="b"/>
              <a:pathLst>
                <a:path w="3021" h="2551" extrusionOk="0">
                  <a:moveTo>
                    <a:pt x="0" y="0"/>
                  </a:moveTo>
                  <a:lnTo>
                    <a:pt x="821" y="1794"/>
                  </a:lnTo>
                  <a:cubicBezTo>
                    <a:pt x="1216" y="2037"/>
                    <a:pt x="1642" y="2311"/>
                    <a:pt x="2037" y="2493"/>
                  </a:cubicBezTo>
                  <a:cubicBezTo>
                    <a:pt x="2126" y="2532"/>
                    <a:pt x="2213" y="2550"/>
                    <a:pt x="2296" y="2550"/>
                  </a:cubicBezTo>
                  <a:cubicBezTo>
                    <a:pt x="2721" y="2550"/>
                    <a:pt x="3021" y="2079"/>
                    <a:pt x="2766" y="1672"/>
                  </a:cubicBezTo>
                  <a:cubicBezTo>
                    <a:pt x="2584" y="1399"/>
                    <a:pt x="2401" y="1125"/>
                    <a:pt x="2128" y="912"/>
                  </a:cubicBezTo>
                  <a:cubicBezTo>
                    <a:pt x="1550" y="365"/>
                    <a:pt x="790" y="31"/>
                    <a:pt x="0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5"/>
            <p:cNvSpPr/>
            <p:nvPr/>
          </p:nvSpPr>
          <p:spPr>
            <a:xfrm>
              <a:off x="4503400" y="4319500"/>
              <a:ext cx="58525" cy="59300"/>
            </a:xfrm>
            <a:custGeom>
              <a:avLst/>
              <a:gdLst/>
              <a:ahLst/>
              <a:cxnLst/>
              <a:rect l="l" t="t" r="r" b="b"/>
              <a:pathLst>
                <a:path w="2341" h="2372" extrusionOk="0">
                  <a:moveTo>
                    <a:pt x="1216" y="1"/>
                  </a:moveTo>
                  <a:cubicBezTo>
                    <a:pt x="912" y="1"/>
                    <a:pt x="608" y="122"/>
                    <a:pt x="365" y="305"/>
                  </a:cubicBezTo>
                  <a:cubicBezTo>
                    <a:pt x="152" y="487"/>
                    <a:pt x="0" y="852"/>
                    <a:pt x="0" y="1156"/>
                  </a:cubicBezTo>
                  <a:cubicBezTo>
                    <a:pt x="0" y="1794"/>
                    <a:pt x="456" y="2371"/>
                    <a:pt x="1125" y="2371"/>
                  </a:cubicBezTo>
                  <a:cubicBezTo>
                    <a:pt x="1429" y="2371"/>
                    <a:pt x="1733" y="2250"/>
                    <a:pt x="1976" y="2067"/>
                  </a:cubicBezTo>
                  <a:cubicBezTo>
                    <a:pt x="2189" y="1855"/>
                    <a:pt x="2341" y="1520"/>
                    <a:pt x="2341" y="1216"/>
                  </a:cubicBezTo>
                  <a:cubicBezTo>
                    <a:pt x="2310" y="578"/>
                    <a:pt x="1854" y="1"/>
                    <a:pt x="1216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5"/>
            <p:cNvSpPr/>
            <p:nvPr/>
          </p:nvSpPr>
          <p:spPr>
            <a:xfrm>
              <a:off x="4583175" y="43825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548" y="0"/>
                    <a:pt x="305" y="92"/>
                    <a:pt x="153" y="365"/>
                  </a:cubicBezTo>
                  <a:cubicBezTo>
                    <a:pt x="1" y="639"/>
                    <a:pt x="1" y="912"/>
                    <a:pt x="92" y="1155"/>
                  </a:cubicBezTo>
                  <a:lnTo>
                    <a:pt x="92" y="1216"/>
                  </a:lnTo>
                  <a:cubicBezTo>
                    <a:pt x="213" y="1429"/>
                    <a:pt x="517" y="1581"/>
                    <a:pt x="761" y="1611"/>
                  </a:cubicBezTo>
                  <a:cubicBezTo>
                    <a:pt x="973" y="1611"/>
                    <a:pt x="1308" y="1520"/>
                    <a:pt x="1429" y="1277"/>
                  </a:cubicBezTo>
                  <a:lnTo>
                    <a:pt x="1429" y="1247"/>
                  </a:lnTo>
                  <a:cubicBezTo>
                    <a:pt x="1551" y="973"/>
                    <a:pt x="1612" y="700"/>
                    <a:pt x="1460" y="456"/>
                  </a:cubicBezTo>
                  <a:cubicBezTo>
                    <a:pt x="1368" y="183"/>
                    <a:pt x="1125" y="31"/>
                    <a:pt x="82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5"/>
            <p:cNvSpPr/>
            <p:nvPr/>
          </p:nvSpPr>
          <p:spPr>
            <a:xfrm>
              <a:off x="4610525" y="4263550"/>
              <a:ext cx="39550" cy="37750"/>
            </a:xfrm>
            <a:custGeom>
              <a:avLst/>
              <a:gdLst/>
              <a:ahLst/>
              <a:cxnLst/>
              <a:rect l="l" t="t" r="r" b="b"/>
              <a:pathLst>
                <a:path w="1582" h="1510" extrusionOk="0">
                  <a:moveTo>
                    <a:pt x="767" y="0"/>
                  </a:moveTo>
                  <a:cubicBezTo>
                    <a:pt x="580" y="0"/>
                    <a:pt x="366" y="94"/>
                    <a:pt x="214" y="202"/>
                  </a:cubicBezTo>
                  <a:cubicBezTo>
                    <a:pt x="62" y="354"/>
                    <a:pt x="1" y="506"/>
                    <a:pt x="1" y="719"/>
                  </a:cubicBezTo>
                  <a:cubicBezTo>
                    <a:pt x="1" y="901"/>
                    <a:pt x="62" y="1144"/>
                    <a:pt x="183" y="1266"/>
                  </a:cubicBezTo>
                  <a:cubicBezTo>
                    <a:pt x="300" y="1406"/>
                    <a:pt x="523" y="1510"/>
                    <a:pt x="731" y="1510"/>
                  </a:cubicBezTo>
                  <a:cubicBezTo>
                    <a:pt x="794" y="1510"/>
                    <a:pt x="856" y="1500"/>
                    <a:pt x="913" y="1479"/>
                  </a:cubicBezTo>
                  <a:cubicBezTo>
                    <a:pt x="943" y="1448"/>
                    <a:pt x="1034" y="1448"/>
                    <a:pt x="1065" y="1448"/>
                  </a:cubicBezTo>
                  <a:cubicBezTo>
                    <a:pt x="1217" y="1418"/>
                    <a:pt x="1338" y="1327"/>
                    <a:pt x="1429" y="1205"/>
                  </a:cubicBezTo>
                  <a:cubicBezTo>
                    <a:pt x="1551" y="1114"/>
                    <a:pt x="1581" y="962"/>
                    <a:pt x="1581" y="810"/>
                  </a:cubicBezTo>
                  <a:cubicBezTo>
                    <a:pt x="1581" y="688"/>
                    <a:pt x="1551" y="567"/>
                    <a:pt x="1521" y="445"/>
                  </a:cubicBezTo>
                  <a:cubicBezTo>
                    <a:pt x="1429" y="263"/>
                    <a:pt x="1277" y="202"/>
                    <a:pt x="1095" y="111"/>
                  </a:cubicBezTo>
                  <a:cubicBezTo>
                    <a:pt x="1065" y="81"/>
                    <a:pt x="1034" y="81"/>
                    <a:pt x="974" y="50"/>
                  </a:cubicBezTo>
                  <a:cubicBezTo>
                    <a:pt x="913" y="15"/>
                    <a:pt x="842" y="0"/>
                    <a:pt x="767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5"/>
            <p:cNvSpPr/>
            <p:nvPr/>
          </p:nvSpPr>
          <p:spPr>
            <a:xfrm>
              <a:off x="4675125" y="4301275"/>
              <a:ext cx="39550" cy="40300"/>
            </a:xfrm>
            <a:custGeom>
              <a:avLst/>
              <a:gdLst/>
              <a:ahLst/>
              <a:cxnLst/>
              <a:rect l="l" t="t" r="r" b="b"/>
              <a:pathLst>
                <a:path w="1582" h="1612" extrusionOk="0">
                  <a:moveTo>
                    <a:pt x="821" y="0"/>
                  </a:moveTo>
                  <a:cubicBezTo>
                    <a:pt x="426" y="0"/>
                    <a:pt x="1" y="365"/>
                    <a:pt x="1" y="760"/>
                  </a:cubicBezTo>
                  <a:cubicBezTo>
                    <a:pt x="1" y="1186"/>
                    <a:pt x="304" y="1581"/>
                    <a:pt x="760" y="1611"/>
                  </a:cubicBezTo>
                  <a:cubicBezTo>
                    <a:pt x="1186" y="1611"/>
                    <a:pt x="1581" y="1277"/>
                    <a:pt x="1581" y="851"/>
                  </a:cubicBezTo>
                  <a:cubicBezTo>
                    <a:pt x="1581" y="395"/>
                    <a:pt x="1277" y="0"/>
                    <a:pt x="82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5"/>
            <p:cNvSpPr/>
            <p:nvPr/>
          </p:nvSpPr>
          <p:spPr>
            <a:xfrm>
              <a:off x="4721475" y="4371925"/>
              <a:ext cx="21825" cy="16025"/>
            </a:xfrm>
            <a:custGeom>
              <a:avLst/>
              <a:gdLst/>
              <a:ahLst/>
              <a:cxnLst/>
              <a:rect l="l" t="t" r="r" b="b"/>
              <a:pathLst>
                <a:path w="873" h="641" extrusionOk="0">
                  <a:moveTo>
                    <a:pt x="457" y="1"/>
                  </a:moveTo>
                  <a:cubicBezTo>
                    <a:pt x="31" y="1"/>
                    <a:pt x="1" y="639"/>
                    <a:pt x="426" y="639"/>
                  </a:cubicBezTo>
                  <a:cubicBezTo>
                    <a:pt x="436" y="640"/>
                    <a:pt x="446" y="640"/>
                    <a:pt x="455" y="640"/>
                  </a:cubicBezTo>
                  <a:cubicBezTo>
                    <a:pt x="853" y="640"/>
                    <a:pt x="872" y="31"/>
                    <a:pt x="457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5"/>
            <p:cNvSpPr/>
            <p:nvPr/>
          </p:nvSpPr>
          <p:spPr>
            <a:xfrm>
              <a:off x="4694350" y="4220700"/>
              <a:ext cx="33000" cy="25125"/>
            </a:xfrm>
            <a:custGeom>
              <a:avLst/>
              <a:gdLst/>
              <a:ahLst/>
              <a:cxnLst/>
              <a:rect l="l" t="t" r="r" b="b"/>
              <a:pathLst>
                <a:path w="1320" h="1005" extrusionOk="0">
                  <a:moveTo>
                    <a:pt x="633" y="1"/>
                  </a:moveTo>
                  <a:cubicBezTo>
                    <a:pt x="21" y="1"/>
                    <a:pt x="1" y="1004"/>
                    <a:pt x="630" y="1004"/>
                  </a:cubicBezTo>
                  <a:cubicBezTo>
                    <a:pt x="639" y="1005"/>
                    <a:pt x="648" y="1005"/>
                    <a:pt x="657" y="1005"/>
                  </a:cubicBezTo>
                  <a:cubicBezTo>
                    <a:pt x="1270" y="1005"/>
                    <a:pt x="1319" y="1"/>
                    <a:pt x="660" y="1"/>
                  </a:cubicBezTo>
                  <a:cubicBezTo>
                    <a:pt x="651" y="1"/>
                    <a:pt x="642" y="1"/>
                    <a:pt x="633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5"/>
            <p:cNvSpPr/>
            <p:nvPr/>
          </p:nvSpPr>
          <p:spPr>
            <a:xfrm>
              <a:off x="4771350" y="4250300"/>
              <a:ext cx="52250" cy="39625"/>
            </a:xfrm>
            <a:custGeom>
              <a:avLst/>
              <a:gdLst/>
              <a:ahLst/>
              <a:cxnLst/>
              <a:rect l="l" t="t" r="r" b="b"/>
              <a:pathLst>
                <a:path w="2090" h="1585" extrusionOk="0">
                  <a:moveTo>
                    <a:pt x="1021" y="1"/>
                  </a:moveTo>
                  <a:cubicBezTo>
                    <a:pt x="70" y="1"/>
                    <a:pt x="1" y="1553"/>
                    <a:pt x="1015" y="1583"/>
                  </a:cubicBezTo>
                  <a:cubicBezTo>
                    <a:pt x="1034" y="1584"/>
                    <a:pt x="1053" y="1585"/>
                    <a:pt x="1071" y="1585"/>
                  </a:cubicBezTo>
                  <a:cubicBezTo>
                    <a:pt x="2050" y="1585"/>
                    <a:pt x="2090" y="32"/>
                    <a:pt x="1076" y="3"/>
                  </a:cubicBezTo>
                  <a:cubicBezTo>
                    <a:pt x="1057" y="1"/>
                    <a:pt x="1039" y="1"/>
                    <a:pt x="102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5"/>
            <p:cNvSpPr/>
            <p:nvPr/>
          </p:nvSpPr>
          <p:spPr>
            <a:xfrm>
              <a:off x="4743525" y="4299750"/>
              <a:ext cx="33450" cy="32250"/>
            </a:xfrm>
            <a:custGeom>
              <a:avLst/>
              <a:gdLst/>
              <a:ahLst/>
              <a:cxnLst/>
              <a:rect l="l" t="t" r="r" b="b"/>
              <a:pathLst>
                <a:path w="1338" h="1290" extrusionOk="0">
                  <a:moveTo>
                    <a:pt x="638" y="0"/>
                  </a:moveTo>
                  <a:cubicBezTo>
                    <a:pt x="426" y="0"/>
                    <a:pt x="213" y="122"/>
                    <a:pt x="122" y="304"/>
                  </a:cubicBezTo>
                  <a:cubicBezTo>
                    <a:pt x="0" y="487"/>
                    <a:pt x="0" y="730"/>
                    <a:pt x="61" y="912"/>
                  </a:cubicBezTo>
                  <a:cubicBezTo>
                    <a:pt x="61" y="943"/>
                    <a:pt x="61" y="943"/>
                    <a:pt x="122" y="973"/>
                  </a:cubicBezTo>
                  <a:cubicBezTo>
                    <a:pt x="202" y="1182"/>
                    <a:pt x="428" y="1289"/>
                    <a:pt x="649" y="1289"/>
                  </a:cubicBezTo>
                  <a:cubicBezTo>
                    <a:pt x="846" y="1289"/>
                    <a:pt x="1039" y="1205"/>
                    <a:pt x="1125" y="1034"/>
                  </a:cubicBezTo>
                  <a:cubicBezTo>
                    <a:pt x="1125" y="973"/>
                    <a:pt x="1186" y="973"/>
                    <a:pt x="1186" y="943"/>
                  </a:cubicBezTo>
                  <a:cubicBezTo>
                    <a:pt x="1277" y="760"/>
                    <a:pt x="1338" y="517"/>
                    <a:pt x="1216" y="335"/>
                  </a:cubicBezTo>
                  <a:cubicBezTo>
                    <a:pt x="1064" y="152"/>
                    <a:pt x="882" y="31"/>
                    <a:pt x="63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5"/>
            <p:cNvSpPr/>
            <p:nvPr/>
          </p:nvSpPr>
          <p:spPr>
            <a:xfrm>
              <a:off x="4626725" y="4362050"/>
              <a:ext cx="40350" cy="30475"/>
            </a:xfrm>
            <a:custGeom>
              <a:avLst/>
              <a:gdLst/>
              <a:ahLst/>
              <a:cxnLst/>
              <a:rect l="l" t="t" r="r" b="b"/>
              <a:pathLst>
                <a:path w="1614" h="1219" extrusionOk="0">
                  <a:moveTo>
                    <a:pt x="812" y="0"/>
                  </a:moveTo>
                  <a:cubicBezTo>
                    <a:pt x="21" y="0"/>
                    <a:pt x="1" y="1187"/>
                    <a:pt x="781" y="1217"/>
                  </a:cubicBezTo>
                  <a:cubicBezTo>
                    <a:pt x="800" y="1218"/>
                    <a:pt x="818" y="1219"/>
                    <a:pt x="836" y="1219"/>
                  </a:cubicBezTo>
                  <a:cubicBezTo>
                    <a:pt x="1545" y="1219"/>
                    <a:pt x="1613" y="60"/>
                    <a:pt x="842" y="1"/>
                  </a:cubicBezTo>
                  <a:cubicBezTo>
                    <a:pt x="832" y="0"/>
                    <a:pt x="822" y="0"/>
                    <a:pt x="812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5"/>
            <p:cNvSpPr/>
            <p:nvPr/>
          </p:nvSpPr>
          <p:spPr>
            <a:xfrm>
              <a:off x="4591525" y="4333950"/>
              <a:ext cx="22075" cy="15975"/>
            </a:xfrm>
            <a:custGeom>
              <a:avLst/>
              <a:gdLst/>
              <a:ahLst/>
              <a:cxnLst/>
              <a:rect l="l" t="t" r="r" b="b"/>
              <a:pathLst>
                <a:path w="883" h="639" extrusionOk="0">
                  <a:moveTo>
                    <a:pt x="457" y="0"/>
                  </a:moveTo>
                  <a:cubicBezTo>
                    <a:pt x="31" y="0"/>
                    <a:pt x="1" y="638"/>
                    <a:pt x="427" y="638"/>
                  </a:cubicBezTo>
                  <a:cubicBezTo>
                    <a:pt x="822" y="638"/>
                    <a:pt x="882" y="0"/>
                    <a:pt x="457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5"/>
            <p:cNvSpPr/>
            <p:nvPr/>
          </p:nvSpPr>
          <p:spPr>
            <a:xfrm>
              <a:off x="4477550" y="4387125"/>
              <a:ext cx="31175" cy="31200"/>
            </a:xfrm>
            <a:custGeom>
              <a:avLst/>
              <a:gdLst/>
              <a:ahLst/>
              <a:cxnLst/>
              <a:rect l="l" t="t" r="r" b="b"/>
              <a:pathLst>
                <a:path w="1247" h="1248" extrusionOk="0">
                  <a:moveTo>
                    <a:pt x="639" y="1"/>
                  </a:moveTo>
                  <a:cubicBezTo>
                    <a:pt x="305" y="1"/>
                    <a:pt x="1" y="274"/>
                    <a:pt x="1" y="609"/>
                  </a:cubicBezTo>
                  <a:cubicBezTo>
                    <a:pt x="1" y="943"/>
                    <a:pt x="274" y="1247"/>
                    <a:pt x="609" y="1247"/>
                  </a:cubicBezTo>
                  <a:cubicBezTo>
                    <a:pt x="943" y="1247"/>
                    <a:pt x="1247" y="973"/>
                    <a:pt x="1247" y="639"/>
                  </a:cubicBezTo>
                  <a:cubicBezTo>
                    <a:pt x="1247" y="305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5"/>
            <p:cNvSpPr/>
            <p:nvPr/>
          </p:nvSpPr>
          <p:spPr>
            <a:xfrm>
              <a:off x="4409175" y="4363575"/>
              <a:ext cx="23575" cy="17500"/>
            </a:xfrm>
            <a:custGeom>
              <a:avLst/>
              <a:gdLst/>
              <a:ahLst/>
              <a:cxnLst/>
              <a:rect l="l" t="t" r="r" b="b"/>
              <a:pathLst>
                <a:path w="943" h="700" extrusionOk="0">
                  <a:moveTo>
                    <a:pt x="486" y="1"/>
                  </a:moveTo>
                  <a:cubicBezTo>
                    <a:pt x="30" y="1"/>
                    <a:pt x="0" y="669"/>
                    <a:pt x="456" y="700"/>
                  </a:cubicBezTo>
                  <a:cubicBezTo>
                    <a:pt x="912" y="700"/>
                    <a:pt x="942" y="1"/>
                    <a:pt x="486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5"/>
            <p:cNvSpPr/>
            <p:nvPr/>
          </p:nvSpPr>
          <p:spPr>
            <a:xfrm>
              <a:off x="4765550" y="4212350"/>
              <a:ext cx="19550" cy="15250"/>
            </a:xfrm>
            <a:custGeom>
              <a:avLst/>
              <a:gdLst/>
              <a:ahLst/>
              <a:cxnLst/>
              <a:rect l="l" t="t" r="r" b="b"/>
              <a:pathLst>
                <a:path w="782" h="610" extrusionOk="0">
                  <a:moveTo>
                    <a:pt x="396" y="1"/>
                  </a:moveTo>
                  <a:cubicBezTo>
                    <a:pt x="31" y="1"/>
                    <a:pt x="1" y="609"/>
                    <a:pt x="365" y="609"/>
                  </a:cubicBezTo>
                  <a:cubicBezTo>
                    <a:pt x="375" y="609"/>
                    <a:pt x="384" y="610"/>
                    <a:pt x="394" y="610"/>
                  </a:cubicBezTo>
                  <a:cubicBezTo>
                    <a:pt x="762" y="610"/>
                    <a:pt x="781" y="30"/>
                    <a:pt x="396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5"/>
            <p:cNvSpPr/>
            <p:nvPr/>
          </p:nvSpPr>
          <p:spPr>
            <a:xfrm>
              <a:off x="5056600" y="4007175"/>
              <a:ext cx="71450" cy="46475"/>
            </a:xfrm>
            <a:custGeom>
              <a:avLst/>
              <a:gdLst/>
              <a:ahLst/>
              <a:cxnLst/>
              <a:rect l="l" t="t" r="r" b="b"/>
              <a:pathLst>
                <a:path w="2858" h="1859" extrusionOk="0">
                  <a:moveTo>
                    <a:pt x="1477" y="1"/>
                  </a:moveTo>
                  <a:cubicBezTo>
                    <a:pt x="1382" y="1"/>
                    <a:pt x="1285" y="11"/>
                    <a:pt x="1186" y="31"/>
                  </a:cubicBezTo>
                  <a:cubicBezTo>
                    <a:pt x="456" y="153"/>
                    <a:pt x="0" y="761"/>
                    <a:pt x="91" y="1521"/>
                  </a:cubicBezTo>
                  <a:cubicBezTo>
                    <a:pt x="119" y="1715"/>
                    <a:pt x="274" y="1859"/>
                    <a:pt x="463" y="1859"/>
                  </a:cubicBezTo>
                  <a:cubicBezTo>
                    <a:pt x="481" y="1859"/>
                    <a:pt x="499" y="1858"/>
                    <a:pt x="517" y="1855"/>
                  </a:cubicBezTo>
                  <a:cubicBezTo>
                    <a:pt x="699" y="1825"/>
                    <a:pt x="882" y="1642"/>
                    <a:pt x="851" y="1430"/>
                  </a:cubicBezTo>
                  <a:cubicBezTo>
                    <a:pt x="851" y="1278"/>
                    <a:pt x="851" y="822"/>
                    <a:pt x="1338" y="761"/>
                  </a:cubicBezTo>
                  <a:cubicBezTo>
                    <a:pt x="1401" y="747"/>
                    <a:pt x="1459" y="740"/>
                    <a:pt x="1512" y="740"/>
                  </a:cubicBezTo>
                  <a:cubicBezTo>
                    <a:pt x="1918" y="740"/>
                    <a:pt x="2040" y="1109"/>
                    <a:pt x="2067" y="1217"/>
                  </a:cubicBezTo>
                  <a:cubicBezTo>
                    <a:pt x="2119" y="1371"/>
                    <a:pt x="2279" y="1504"/>
                    <a:pt x="2456" y="1504"/>
                  </a:cubicBezTo>
                  <a:cubicBezTo>
                    <a:pt x="2488" y="1504"/>
                    <a:pt x="2521" y="1500"/>
                    <a:pt x="2553" y="1490"/>
                  </a:cubicBezTo>
                  <a:cubicBezTo>
                    <a:pt x="2736" y="1399"/>
                    <a:pt x="2857" y="1217"/>
                    <a:pt x="2736" y="1034"/>
                  </a:cubicBezTo>
                  <a:cubicBezTo>
                    <a:pt x="2578" y="404"/>
                    <a:pt x="2080" y="1"/>
                    <a:pt x="1477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5"/>
            <p:cNvSpPr/>
            <p:nvPr/>
          </p:nvSpPr>
          <p:spPr>
            <a:xfrm>
              <a:off x="5245375" y="4071025"/>
              <a:ext cx="13175" cy="13000"/>
            </a:xfrm>
            <a:custGeom>
              <a:avLst/>
              <a:gdLst/>
              <a:ahLst/>
              <a:cxnLst/>
              <a:rect l="l" t="t" r="r" b="b"/>
              <a:pathLst>
                <a:path w="527" h="520" extrusionOk="0">
                  <a:moveTo>
                    <a:pt x="246" y="1"/>
                  </a:moveTo>
                  <a:cubicBezTo>
                    <a:pt x="119" y="1"/>
                    <a:pt x="1" y="122"/>
                    <a:pt x="48" y="335"/>
                  </a:cubicBezTo>
                  <a:cubicBezTo>
                    <a:pt x="86" y="462"/>
                    <a:pt x="183" y="520"/>
                    <a:pt x="276" y="520"/>
                  </a:cubicBezTo>
                  <a:cubicBezTo>
                    <a:pt x="405" y="520"/>
                    <a:pt x="527" y="408"/>
                    <a:pt x="474" y="213"/>
                  </a:cubicBezTo>
                  <a:cubicBezTo>
                    <a:pt x="474" y="152"/>
                    <a:pt x="443" y="61"/>
                    <a:pt x="352" y="31"/>
                  </a:cubicBezTo>
                  <a:cubicBezTo>
                    <a:pt x="318" y="10"/>
                    <a:pt x="282" y="1"/>
                    <a:pt x="246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5"/>
            <p:cNvSpPr/>
            <p:nvPr/>
          </p:nvSpPr>
          <p:spPr>
            <a:xfrm>
              <a:off x="4675125" y="4524675"/>
              <a:ext cx="22050" cy="129200"/>
            </a:xfrm>
            <a:custGeom>
              <a:avLst/>
              <a:gdLst/>
              <a:ahLst/>
              <a:cxnLst/>
              <a:rect l="l" t="t" r="r" b="b"/>
              <a:pathLst>
                <a:path w="882" h="5168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52" y="1703"/>
                    <a:pt x="61" y="3465"/>
                    <a:pt x="1" y="5168"/>
                  </a:cubicBezTo>
                  <a:cubicBezTo>
                    <a:pt x="639" y="3617"/>
                    <a:pt x="882" y="1520"/>
                    <a:pt x="274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5"/>
            <p:cNvSpPr/>
            <p:nvPr/>
          </p:nvSpPr>
          <p:spPr>
            <a:xfrm>
              <a:off x="4463875" y="4542150"/>
              <a:ext cx="68425" cy="99575"/>
            </a:xfrm>
            <a:custGeom>
              <a:avLst/>
              <a:gdLst/>
              <a:ahLst/>
              <a:cxnLst/>
              <a:rect l="l" t="t" r="r" b="b"/>
              <a:pathLst>
                <a:path w="2737" h="3983" extrusionOk="0">
                  <a:moveTo>
                    <a:pt x="1" y="0"/>
                  </a:moveTo>
                  <a:lnTo>
                    <a:pt x="1" y="0"/>
                  </a:lnTo>
                  <a:cubicBezTo>
                    <a:pt x="365" y="1611"/>
                    <a:pt x="1429" y="3040"/>
                    <a:pt x="2736" y="3982"/>
                  </a:cubicBezTo>
                  <a:cubicBezTo>
                    <a:pt x="1672" y="2766"/>
                    <a:pt x="760" y="1429"/>
                    <a:pt x="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9" name="Google Shape;1749;p75"/>
          <p:cNvGrpSpPr/>
          <p:nvPr/>
        </p:nvGrpSpPr>
        <p:grpSpPr>
          <a:xfrm rot="472179" flipH="1">
            <a:off x="1046207" y="1446835"/>
            <a:ext cx="1902646" cy="1198534"/>
            <a:chOff x="1140875" y="2724275"/>
            <a:chExt cx="1380550" cy="869650"/>
          </a:xfrm>
        </p:grpSpPr>
        <p:sp>
          <p:nvSpPr>
            <p:cNvPr id="1750" name="Google Shape;1750;p75"/>
            <p:cNvSpPr/>
            <p:nvPr/>
          </p:nvSpPr>
          <p:spPr>
            <a:xfrm>
              <a:off x="1256375" y="3307325"/>
              <a:ext cx="175550" cy="179275"/>
            </a:xfrm>
            <a:custGeom>
              <a:avLst/>
              <a:gdLst/>
              <a:ahLst/>
              <a:cxnLst/>
              <a:rect l="l" t="t" r="r" b="b"/>
              <a:pathLst>
                <a:path w="7022" h="7171" extrusionOk="0">
                  <a:moveTo>
                    <a:pt x="5806" y="1"/>
                  </a:moveTo>
                  <a:cubicBezTo>
                    <a:pt x="5806" y="1"/>
                    <a:pt x="4347" y="1004"/>
                    <a:pt x="3769" y="1672"/>
                  </a:cubicBezTo>
                  <a:cubicBezTo>
                    <a:pt x="3192" y="2311"/>
                    <a:pt x="2857" y="3223"/>
                    <a:pt x="1550" y="3283"/>
                  </a:cubicBezTo>
                  <a:cubicBezTo>
                    <a:pt x="304" y="3375"/>
                    <a:pt x="0" y="4651"/>
                    <a:pt x="487" y="5350"/>
                  </a:cubicBezTo>
                  <a:cubicBezTo>
                    <a:pt x="947" y="5947"/>
                    <a:pt x="1964" y="7171"/>
                    <a:pt x="3170" y="7171"/>
                  </a:cubicBezTo>
                  <a:cubicBezTo>
                    <a:pt x="3316" y="7171"/>
                    <a:pt x="3466" y="7153"/>
                    <a:pt x="3617" y="7113"/>
                  </a:cubicBezTo>
                  <a:cubicBezTo>
                    <a:pt x="5016" y="6779"/>
                    <a:pt x="5411" y="6992"/>
                    <a:pt x="5927" y="5290"/>
                  </a:cubicBezTo>
                  <a:cubicBezTo>
                    <a:pt x="6414" y="3587"/>
                    <a:pt x="7022" y="2159"/>
                    <a:pt x="7022" y="2159"/>
                  </a:cubicBezTo>
                  <a:lnTo>
                    <a:pt x="5806" y="1"/>
                  </a:ln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5"/>
            <p:cNvSpPr/>
            <p:nvPr/>
          </p:nvSpPr>
          <p:spPr>
            <a:xfrm>
              <a:off x="1380225" y="3305800"/>
              <a:ext cx="51700" cy="76775"/>
            </a:xfrm>
            <a:custGeom>
              <a:avLst/>
              <a:gdLst/>
              <a:ahLst/>
              <a:cxnLst/>
              <a:rect l="l" t="t" r="r" b="b"/>
              <a:pathLst>
                <a:path w="2068" h="3071" extrusionOk="0">
                  <a:moveTo>
                    <a:pt x="852" y="1"/>
                  </a:moveTo>
                  <a:cubicBezTo>
                    <a:pt x="852" y="62"/>
                    <a:pt x="457" y="305"/>
                    <a:pt x="1" y="670"/>
                  </a:cubicBezTo>
                  <a:cubicBezTo>
                    <a:pt x="396" y="1551"/>
                    <a:pt x="973" y="2402"/>
                    <a:pt x="1703" y="3071"/>
                  </a:cubicBezTo>
                  <a:lnTo>
                    <a:pt x="2068" y="212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5"/>
            <p:cNvSpPr/>
            <p:nvPr/>
          </p:nvSpPr>
          <p:spPr>
            <a:xfrm>
              <a:off x="1263200" y="3406725"/>
              <a:ext cx="38025" cy="50325"/>
            </a:xfrm>
            <a:custGeom>
              <a:avLst/>
              <a:gdLst/>
              <a:ahLst/>
              <a:cxnLst/>
              <a:rect l="l" t="t" r="r" b="b"/>
              <a:pathLst>
                <a:path w="1521" h="2013" extrusionOk="0">
                  <a:moveTo>
                    <a:pt x="626" y="0"/>
                  </a:moveTo>
                  <a:cubicBezTo>
                    <a:pt x="419" y="0"/>
                    <a:pt x="229" y="100"/>
                    <a:pt x="122" y="189"/>
                  </a:cubicBezTo>
                  <a:cubicBezTo>
                    <a:pt x="1" y="554"/>
                    <a:pt x="31" y="1010"/>
                    <a:pt x="274" y="1314"/>
                  </a:cubicBezTo>
                  <a:cubicBezTo>
                    <a:pt x="366" y="1526"/>
                    <a:pt x="578" y="1739"/>
                    <a:pt x="791" y="2013"/>
                  </a:cubicBezTo>
                  <a:cubicBezTo>
                    <a:pt x="913" y="1830"/>
                    <a:pt x="1521" y="645"/>
                    <a:pt x="1065" y="189"/>
                  </a:cubicBezTo>
                  <a:cubicBezTo>
                    <a:pt x="926" y="50"/>
                    <a:pt x="772" y="0"/>
                    <a:pt x="626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5"/>
            <p:cNvSpPr/>
            <p:nvPr/>
          </p:nvSpPr>
          <p:spPr>
            <a:xfrm>
              <a:off x="1282975" y="3442950"/>
              <a:ext cx="45600" cy="40700"/>
            </a:xfrm>
            <a:custGeom>
              <a:avLst/>
              <a:gdLst/>
              <a:ahLst/>
              <a:cxnLst/>
              <a:rect l="l" t="t" r="r" b="b"/>
              <a:pathLst>
                <a:path w="1824" h="1628" extrusionOk="0">
                  <a:moveTo>
                    <a:pt x="1011" y="0"/>
                  </a:moveTo>
                  <a:cubicBezTo>
                    <a:pt x="553" y="0"/>
                    <a:pt x="96" y="443"/>
                    <a:pt x="0" y="564"/>
                  </a:cubicBezTo>
                  <a:cubicBezTo>
                    <a:pt x="426" y="1020"/>
                    <a:pt x="1003" y="1475"/>
                    <a:pt x="1641" y="1627"/>
                  </a:cubicBezTo>
                  <a:cubicBezTo>
                    <a:pt x="1702" y="1202"/>
                    <a:pt x="1824" y="412"/>
                    <a:pt x="1368" y="108"/>
                  </a:cubicBezTo>
                  <a:cubicBezTo>
                    <a:pt x="1253" y="31"/>
                    <a:pt x="1132" y="0"/>
                    <a:pt x="101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5"/>
            <p:cNvSpPr/>
            <p:nvPr/>
          </p:nvSpPr>
          <p:spPr>
            <a:xfrm>
              <a:off x="1744975" y="3453225"/>
              <a:ext cx="140600" cy="128325"/>
            </a:xfrm>
            <a:custGeom>
              <a:avLst/>
              <a:gdLst/>
              <a:ahLst/>
              <a:cxnLst/>
              <a:rect l="l" t="t" r="r" b="b"/>
              <a:pathLst>
                <a:path w="5624" h="5133" extrusionOk="0">
                  <a:moveTo>
                    <a:pt x="5624" y="1"/>
                  </a:moveTo>
                  <a:cubicBezTo>
                    <a:pt x="5624" y="1"/>
                    <a:pt x="2372" y="609"/>
                    <a:pt x="2007" y="1551"/>
                  </a:cubicBezTo>
                  <a:cubicBezTo>
                    <a:pt x="2007" y="1551"/>
                    <a:pt x="1703" y="3040"/>
                    <a:pt x="1004" y="3314"/>
                  </a:cubicBezTo>
                  <a:cubicBezTo>
                    <a:pt x="335" y="3618"/>
                    <a:pt x="1" y="4530"/>
                    <a:pt x="1460" y="4894"/>
                  </a:cubicBezTo>
                  <a:cubicBezTo>
                    <a:pt x="2009" y="5040"/>
                    <a:pt x="2513" y="5132"/>
                    <a:pt x="2958" y="5132"/>
                  </a:cubicBezTo>
                  <a:cubicBezTo>
                    <a:pt x="3719" y="5132"/>
                    <a:pt x="4306" y="4863"/>
                    <a:pt x="4651" y="4134"/>
                  </a:cubicBezTo>
                  <a:cubicBezTo>
                    <a:pt x="5229" y="3010"/>
                    <a:pt x="5624" y="1"/>
                    <a:pt x="5624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5"/>
            <p:cNvSpPr/>
            <p:nvPr/>
          </p:nvSpPr>
          <p:spPr>
            <a:xfrm>
              <a:off x="1786775" y="3454000"/>
              <a:ext cx="97300" cy="64875"/>
            </a:xfrm>
            <a:custGeom>
              <a:avLst/>
              <a:gdLst/>
              <a:ahLst/>
              <a:cxnLst/>
              <a:rect l="l" t="t" r="r" b="b"/>
              <a:pathLst>
                <a:path w="3892" h="2595" extrusionOk="0">
                  <a:moveTo>
                    <a:pt x="3891" y="0"/>
                  </a:moveTo>
                  <a:cubicBezTo>
                    <a:pt x="3891" y="0"/>
                    <a:pt x="700" y="578"/>
                    <a:pt x="335" y="1520"/>
                  </a:cubicBezTo>
                  <a:cubicBezTo>
                    <a:pt x="335" y="1520"/>
                    <a:pt x="213" y="2067"/>
                    <a:pt x="0" y="2553"/>
                  </a:cubicBezTo>
                  <a:cubicBezTo>
                    <a:pt x="274" y="2581"/>
                    <a:pt x="548" y="2594"/>
                    <a:pt x="820" y="2594"/>
                  </a:cubicBezTo>
                  <a:cubicBezTo>
                    <a:pt x="1759" y="2594"/>
                    <a:pt x="2685" y="2434"/>
                    <a:pt x="3557" y="2128"/>
                  </a:cubicBezTo>
                  <a:cubicBezTo>
                    <a:pt x="3800" y="1034"/>
                    <a:pt x="3891" y="0"/>
                    <a:pt x="389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5"/>
            <p:cNvSpPr/>
            <p:nvPr/>
          </p:nvSpPr>
          <p:spPr>
            <a:xfrm>
              <a:off x="1754100" y="3543650"/>
              <a:ext cx="63100" cy="38025"/>
            </a:xfrm>
            <a:custGeom>
              <a:avLst/>
              <a:gdLst/>
              <a:ahLst/>
              <a:cxnLst/>
              <a:rect l="l" t="t" r="r" b="b"/>
              <a:pathLst>
                <a:path w="2524" h="1521" extrusionOk="0">
                  <a:moveTo>
                    <a:pt x="711" y="1"/>
                  </a:moveTo>
                  <a:cubicBezTo>
                    <a:pt x="515" y="1"/>
                    <a:pt x="307" y="126"/>
                    <a:pt x="122" y="274"/>
                  </a:cubicBezTo>
                  <a:cubicBezTo>
                    <a:pt x="0" y="639"/>
                    <a:pt x="183" y="1065"/>
                    <a:pt x="1095" y="1277"/>
                  </a:cubicBezTo>
                  <a:cubicBezTo>
                    <a:pt x="1611" y="1429"/>
                    <a:pt x="2098" y="1520"/>
                    <a:pt x="2523" y="1520"/>
                  </a:cubicBezTo>
                  <a:cubicBezTo>
                    <a:pt x="2432" y="1217"/>
                    <a:pt x="2311" y="700"/>
                    <a:pt x="2007" y="609"/>
                  </a:cubicBezTo>
                  <a:cubicBezTo>
                    <a:pt x="1963" y="589"/>
                    <a:pt x="1917" y="580"/>
                    <a:pt x="1870" y="580"/>
                  </a:cubicBezTo>
                  <a:cubicBezTo>
                    <a:pt x="1557" y="580"/>
                    <a:pt x="1189" y="979"/>
                    <a:pt x="1003" y="1217"/>
                  </a:cubicBezTo>
                  <a:cubicBezTo>
                    <a:pt x="1155" y="973"/>
                    <a:pt x="1338" y="609"/>
                    <a:pt x="1064" y="183"/>
                  </a:cubicBezTo>
                  <a:cubicBezTo>
                    <a:pt x="957" y="52"/>
                    <a:pt x="836" y="1"/>
                    <a:pt x="711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5"/>
            <p:cNvSpPr/>
            <p:nvPr/>
          </p:nvSpPr>
          <p:spPr>
            <a:xfrm>
              <a:off x="1206225" y="2724275"/>
              <a:ext cx="1253850" cy="719850"/>
            </a:xfrm>
            <a:custGeom>
              <a:avLst/>
              <a:gdLst/>
              <a:ahLst/>
              <a:cxnLst/>
              <a:rect l="l" t="t" r="r" b="b"/>
              <a:pathLst>
                <a:path w="50154" h="28794" extrusionOk="0">
                  <a:moveTo>
                    <a:pt x="2678" y="1"/>
                  </a:moveTo>
                  <a:cubicBezTo>
                    <a:pt x="1963" y="1"/>
                    <a:pt x="2189" y="1803"/>
                    <a:pt x="2189" y="1803"/>
                  </a:cubicBezTo>
                  <a:cubicBezTo>
                    <a:pt x="2189" y="1803"/>
                    <a:pt x="1723" y="825"/>
                    <a:pt x="1077" y="825"/>
                  </a:cubicBezTo>
                  <a:cubicBezTo>
                    <a:pt x="985" y="825"/>
                    <a:pt x="889" y="845"/>
                    <a:pt x="790" y="891"/>
                  </a:cubicBezTo>
                  <a:cubicBezTo>
                    <a:pt x="0" y="1286"/>
                    <a:pt x="1064" y="2441"/>
                    <a:pt x="1064" y="2441"/>
                  </a:cubicBezTo>
                  <a:lnTo>
                    <a:pt x="5775" y="7578"/>
                  </a:lnTo>
                  <a:cubicBezTo>
                    <a:pt x="5775" y="7578"/>
                    <a:pt x="12189" y="14052"/>
                    <a:pt x="12310" y="14052"/>
                  </a:cubicBezTo>
                  <a:cubicBezTo>
                    <a:pt x="12432" y="14052"/>
                    <a:pt x="27843" y="18703"/>
                    <a:pt x="27843" y="18703"/>
                  </a:cubicBezTo>
                  <a:lnTo>
                    <a:pt x="36080" y="26849"/>
                  </a:lnTo>
                  <a:lnTo>
                    <a:pt x="43952" y="28794"/>
                  </a:lnTo>
                  <a:lnTo>
                    <a:pt x="48664" y="28064"/>
                  </a:lnTo>
                  <a:lnTo>
                    <a:pt x="50153" y="27274"/>
                  </a:lnTo>
                  <a:cubicBezTo>
                    <a:pt x="50153" y="27274"/>
                    <a:pt x="49636" y="26210"/>
                    <a:pt x="48633" y="25815"/>
                  </a:cubicBezTo>
                  <a:cubicBezTo>
                    <a:pt x="48563" y="25791"/>
                    <a:pt x="48497" y="25780"/>
                    <a:pt x="48433" y="25780"/>
                  </a:cubicBezTo>
                  <a:cubicBezTo>
                    <a:pt x="47538" y="25780"/>
                    <a:pt x="47326" y="28034"/>
                    <a:pt x="47326" y="28034"/>
                  </a:cubicBezTo>
                  <a:cubicBezTo>
                    <a:pt x="47326" y="28034"/>
                    <a:pt x="47296" y="26514"/>
                    <a:pt x="46080" y="26210"/>
                  </a:cubicBezTo>
                  <a:cubicBezTo>
                    <a:pt x="45997" y="26189"/>
                    <a:pt x="45918" y="26180"/>
                    <a:pt x="45843" y="26180"/>
                  </a:cubicBezTo>
                  <a:cubicBezTo>
                    <a:pt x="44824" y="26180"/>
                    <a:pt x="44560" y="27973"/>
                    <a:pt x="44560" y="27973"/>
                  </a:cubicBezTo>
                  <a:cubicBezTo>
                    <a:pt x="44560" y="27973"/>
                    <a:pt x="44408" y="26362"/>
                    <a:pt x="43679" y="26089"/>
                  </a:cubicBezTo>
                  <a:cubicBezTo>
                    <a:pt x="43626" y="26070"/>
                    <a:pt x="43571" y="26061"/>
                    <a:pt x="43516" y="26061"/>
                  </a:cubicBezTo>
                  <a:cubicBezTo>
                    <a:pt x="42780" y="26061"/>
                    <a:pt x="41885" y="27639"/>
                    <a:pt x="41885" y="27639"/>
                  </a:cubicBezTo>
                  <a:cubicBezTo>
                    <a:pt x="41885" y="27639"/>
                    <a:pt x="42281" y="25785"/>
                    <a:pt x="41521" y="25602"/>
                  </a:cubicBezTo>
                  <a:cubicBezTo>
                    <a:pt x="41466" y="25587"/>
                    <a:pt x="41410" y="25580"/>
                    <a:pt x="41354" y="25580"/>
                  </a:cubicBezTo>
                  <a:cubicBezTo>
                    <a:pt x="40634" y="25580"/>
                    <a:pt x="39849" y="26757"/>
                    <a:pt x="39849" y="26757"/>
                  </a:cubicBezTo>
                  <a:cubicBezTo>
                    <a:pt x="39849" y="26757"/>
                    <a:pt x="40426" y="24721"/>
                    <a:pt x="39697" y="24387"/>
                  </a:cubicBezTo>
                  <a:cubicBezTo>
                    <a:pt x="39614" y="24345"/>
                    <a:pt x="39524" y="24327"/>
                    <a:pt x="39428" y="24327"/>
                  </a:cubicBezTo>
                  <a:cubicBezTo>
                    <a:pt x="38675" y="24327"/>
                    <a:pt x="37600" y="25450"/>
                    <a:pt x="37600" y="25450"/>
                  </a:cubicBezTo>
                  <a:cubicBezTo>
                    <a:pt x="37600" y="25450"/>
                    <a:pt x="38755" y="23505"/>
                    <a:pt x="37904" y="22928"/>
                  </a:cubicBezTo>
                  <a:cubicBezTo>
                    <a:pt x="37766" y="22830"/>
                    <a:pt x="37610" y="22790"/>
                    <a:pt x="37445" y="22790"/>
                  </a:cubicBezTo>
                  <a:cubicBezTo>
                    <a:pt x="36633" y="22790"/>
                    <a:pt x="35624" y="23779"/>
                    <a:pt x="35624" y="23779"/>
                  </a:cubicBezTo>
                  <a:cubicBezTo>
                    <a:pt x="35624" y="23779"/>
                    <a:pt x="36627" y="21712"/>
                    <a:pt x="35806" y="21043"/>
                  </a:cubicBezTo>
                  <a:cubicBezTo>
                    <a:pt x="35640" y="20895"/>
                    <a:pt x="35459" y="20837"/>
                    <a:pt x="35279" y="20837"/>
                  </a:cubicBezTo>
                  <a:cubicBezTo>
                    <a:pt x="34676" y="20837"/>
                    <a:pt x="34070" y="21484"/>
                    <a:pt x="33945" y="21624"/>
                  </a:cubicBezTo>
                  <a:lnTo>
                    <a:pt x="33945" y="21624"/>
                  </a:lnTo>
                  <a:cubicBezTo>
                    <a:pt x="34107" y="21434"/>
                    <a:pt x="35036" y="20267"/>
                    <a:pt x="34256" y="19432"/>
                  </a:cubicBezTo>
                  <a:cubicBezTo>
                    <a:pt x="34083" y="19239"/>
                    <a:pt x="33886" y="19163"/>
                    <a:pt x="33684" y="19163"/>
                  </a:cubicBezTo>
                  <a:cubicBezTo>
                    <a:pt x="32930" y="19163"/>
                    <a:pt x="32098" y="20222"/>
                    <a:pt x="32098" y="20222"/>
                  </a:cubicBezTo>
                  <a:cubicBezTo>
                    <a:pt x="32098" y="20222"/>
                    <a:pt x="33344" y="18186"/>
                    <a:pt x="32159" y="17426"/>
                  </a:cubicBezTo>
                  <a:cubicBezTo>
                    <a:pt x="31908" y="17261"/>
                    <a:pt x="31665" y="17196"/>
                    <a:pt x="31439" y="17196"/>
                  </a:cubicBezTo>
                  <a:cubicBezTo>
                    <a:pt x="30627" y="17196"/>
                    <a:pt x="30031" y="18034"/>
                    <a:pt x="30031" y="18034"/>
                  </a:cubicBezTo>
                  <a:cubicBezTo>
                    <a:pt x="30031" y="18034"/>
                    <a:pt x="30882" y="15876"/>
                    <a:pt x="29940" y="15359"/>
                  </a:cubicBezTo>
                  <a:cubicBezTo>
                    <a:pt x="29778" y="15286"/>
                    <a:pt x="29610" y="15255"/>
                    <a:pt x="29442" y="15255"/>
                  </a:cubicBezTo>
                  <a:cubicBezTo>
                    <a:pt x="28567" y="15255"/>
                    <a:pt x="27691" y="16089"/>
                    <a:pt x="27691" y="16089"/>
                  </a:cubicBezTo>
                  <a:cubicBezTo>
                    <a:pt x="27691" y="16089"/>
                    <a:pt x="28602" y="14812"/>
                    <a:pt x="27751" y="13930"/>
                  </a:cubicBezTo>
                  <a:cubicBezTo>
                    <a:pt x="27583" y="13749"/>
                    <a:pt x="27384" y="13677"/>
                    <a:pt x="27176" y="13677"/>
                  </a:cubicBezTo>
                  <a:cubicBezTo>
                    <a:pt x="26370" y="13677"/>
                    <a:pt x="25411" y="14751"/>
                    <a:pt x="25411" y="14751"/>
                  </a:cubicBezTo>
                  <a:cubicBezTo>
                    <a:pt x="25411" y="14751"/>
                    <a:pt x="26049" y="13079"/>
                    <a:pt x="24773" y="12441"/>
                  </a:cubicBezTo>
                  <a:cubicBezTo>
                    <a:pt x="24597" y="12351"/>
                    <a:pt x="24442" y="12313"/>
                    <a:pt x="24305" y="12313"/>
                  </a:cubicBezTo>
                  <a:cubicBezTo>
                    <a:pt x="23420" y="12313"/>
                    <a:pt x="23283" y="13930"/>
                    <a:pt x="23283" y="13930"/>
                  </a:cubicBezTo>
                  <a:cubicBezTo>
                    <a:pt x="23283" y="13930"/>
                    <a:pt x="23283" y="12107"/>
                    <a:pt x="22250" y="11499"/>
                  </a:cubicBezTo>
                  <a:cubicBezTo>
                    <a:pt x="22137" y="11433"/>
                    <a:pt x="22028" y="11403"/>
                    <a:pt x="21922" y="11403"/>
                  </a:cubicBezTo>
                  <a:cubicBezTo>
                    <a:pt x="21088" y="11403"/>
                    <a:pt x="20497" y="13238"/>
                    <a:pt x="20458" y="13238"/>
                  </a:cubicBezTo>
                  <a:cubicBezTo>
                    <a:pt x="20457" y="13238"/>
                    <a:pt x="20456" y="13236"/>
                    <a:pt x="20456" y="13231"/>
                  </a:cubicBezTo>
                  <a:cubicBezTo>
                    <a:pt x="20456" y="13079"/>
                    <a:pt x="20396" y="11377"/>
                    <a:pt x="19453" y="11043"/>
                  </a:cubicBezTo>
                  <a:cubicBezTo>
                    <a:pt x="19396" y="11023"/>
                    <a:pt x="19340" y="11013"/>
                    <a:pt x="19286" y="11013"/>
                  </a:cubicBezTo>
                  <a:cubicBezTo>
                    <a:pt x="18450" y="11013"/>
                    <a:pt x="17994" y="13292"/>
                    <a:pt x="17994" y="13292"/>
                  </a:cubicBezTo>
                  <a:cubicBezTo>
                    <a:pt x="17994" y="13292"/>
                    <a:pt x="17964" y="11377"/>
                    <a:pt x="16809" y="11164"/>
                  </a:cubicBezTo>
                  <a:cubicBezTo>
                    <a:pt x="16754" y="11153"/>
                    <a:pt x="16702" y="11147"/>
                    <a:pt x="16652" y="11147"/>
                  </a:cubicBezTo>
                  <a:cubicBezTo>
                    <a:pt x="15688" y="11147"/>
                    <a:pt x="15740" y="13236"/>
                    <a:pt x="15717" y="13236"/>
                  </a:cubicBezTo>
                  <a:cubicBezTo>
                    <a:pt x="15716" y="13236"/>
                    <a:pt x="15715" y="13234"/>
                    <a:pt x="15715" y="13231"/>
                  </a:cubicBezTo>
                  <a:cubicBezTo>
                    <a:pt x="15654" y="13140"/>
                    <a:pt x="15654" y="11225"/>
                    <a:pt x="14529" y="11104"/>
                  </a:cubicBezTo>
                  <a:cubicBezTo>
                    <a:pt x="14507" y="11102"/>
                    <a:pt x="14484" y="11101"/>
                    <a:pt x="14462" y="11101"/>
                  </a:cubicBezTo>
                  <a:cubicBezTo>
                    <a:pt x="13418" y="11101"/>
                    <a:pt x="13009" y="13171"/>
                    <a:pt x="13009" y="13171"/>
                  </a:cubicBezTo>
                  <a:cubicBezTo>
                    <a:pt x="13009" y="13171"/>
                    <a:pt x="13374" y="10709"/>
                    <a:pt x="12584" y="10496"/>
                  </a:cubicBezTo>
                  <a:cubicBezTo>
                    <a:pt x="12539" y="10485"/>
                    <a:pt x="12493" y="10480"/>
                    <a:pt x="12445" y="10480"/>
                  </a:cubicBezTo>
                  <a:cubicBezTo>
                    <a:pt x="11675" y="10480"/>
                    <a:pt x="10517" y="11772"/>
                    <a:pt x="10517" y="11772"/>
                  </a:cubicBezTo>
                  <a:cubicBezTo>
                    <a:pt x="10517" y="11772"/>
                    <a:pt x="11520" y="9584"/>
                    <a:pt x="10639" y="8915"/>
                  </a:cubicBezTo>
                  <a:cubicBezTo>
                    <a:pt x="10430" y="8749"/>
                    <a:pt x="10200" y="8686"/>
                    <a:pt x="9972" y="8686"/>
                  </a:cubicBezTo>
                  <a:cubicBezTo>
                    <a:pt x="9236" y="8686"/>
                    <a:pt x="8511" y="9341"/>
                    <a:pt x="8511" y="9341"/>
                  </a:cubicBezTo>
                  <a:cubicBezTo>
                    <a:pt x="8511" y="9341"/>
                    <a:pt x="9271" y="7669"/>
                    <a:pt x="8724" y="7213"/>
                  </a:cubicBezTo>
                  <a:cubicBezTo>
                    <a:pt x="8588" y="7093"/>
                    <a:pt x="8397" y="7049"/>
                    <a:pt x="8190" y="7049"/>
                  </a:cubicBezTo>
                  <a:cubicBezTo>
                    <a:pt x="7610" y="7049"/>
                    <a:pt x="6900" y="7395"/>
                    <a:pt x="6900" y="7395"/>
                  </a:cubicBezTo>
                  <a:cubicBezTo>
                    <a:pt x="6900" y="7395"/>
                    <a:pt x="8359" y="6058"/>
                    <a:pt x="7660" y="5025"/>
                  </a:cubicBezTo>
                  <a:cubicBezTo>
                    <a:pt x="7435" y="4683"/>
                    <a:pt x="7129" y="4567"/>
                    <a:pt x="6817" y="4567"/>
                  </a:cubicBezTo>
                  <a:cubicBezTo>
                    <a:pt x="6158" y="4567"/>
                    <a:pt x="5471" y="5085"/>
                    <a:pt x="5471" y="5085"/>
                  </a:cubicBezTo>
                  <a:cubicBezTo>
                    <a:pt x="5471" y="5085"/>
                    <a:pt x="7356" y="3566"/>
                    <a:pt x="6657" y="2593"/>
                  </a:cubicBezTo>
                  <a:cubicBezTo>
                    <a:pt x="6454" y="2320"/>
                    <a:pt x="6193" y="2223"/>
                    <a:pt x="5924" y="2223"/>
                  </a:cubicBezTo>
                  <a:cubicBezTo>
                    <a:pt x="5265" y="2223"/>
                    <a:pt x="4559" y="2806"/>
                    <a:pt x="4559" y="2806"/>
                  </a:cubicBezTo>
                  <a:cubicBezTo>
                    <a:pt x="4559" y="2806"/>
                    <a:pt x="5593" y="1134"/>
                    <a:pt x="4711" y="739"/>
                  </a:cubicBezTo>
                  <a:cubicBezTo>
                    <a:pt x="4601" y="693"/>
                    <a:pt x="4501" y="673"/>
                    <a:pt x="4409" y="673"/>
                  </a:cubicBezTo>
                  <a:cubicBezTo>
                    <a:pt x="3766" y="673"/>
                    <a:pt x="3556" y="1651"/>
                    <a:pt x="3556" y="1651"/>
                  </a:cubicBezTo>
                  <a:cubicBezTo>
                    <a:pt x="3556" y="1651"/>
                    <a:pt x="3556" y="161"/>
                    <a:pt x="2766" y="9"/>
                  </a:cubicBezTo>
                  <a:cubicBezTo>
                    <a:pt x="2735" y="4"/>
                    <a:pt x="2706" y="1"/>
                    <a:pt x="2678" y="1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5"/>
            <p:cNvSpPr/>
            <p:nvPr/>
          </p:nvSpPr>
          <p:spPr>
            <a:xfrm>
              <a:off x="1140875" y="2752125"/>
              <a:ext cx="1380550" cy="763925"/>
            </a:xfrm>
            <a:custGeom>
              <a:avLst/>
              <a:gdLst/>
              <a:ahLst/>
              <a:cxnLst/>
              <a:rect l="l" t="t" r="r" b="b"/>
              <a:pathLst>
                <a:path w="55222" h="30557" extrusionOk="0">
                  <a:moveTo>
                    <a:pt x="5567" y="1"/>
                  </a:moveTo>
                  <a:cubicBezTo>
                    <a:pt x="5492" y="1"/>
                    <a:pt x="5419" y="7"/>
                    <a:pt x="5350" y="20"/>
                  </a:cubicBezTo>
                  <a:cubicBezTo>
                    <a:pt x="4651" y="111"/>
                    <a:pt x="0" y="3303"/>
                    <a:pt x="334" y="4488"/>
                  </a:cubicBezTo>
                  <a:cubicBezTo>
                    <a:pt x="464" y="4947"/>
                    <a:pt x="908" y="5046"/>
                    <a:pt x="1468" y="5046"/>
                  </a:cubicBezTo>
                  <a:cubicBezTo>
                    <a:pt x="1890" y="5046"/>
                    <a:pt x="2379" y="4990"/>
                    <a:pt x="2846" y="4990"/>
                  </a:cubicBezTo>
                  <a:cubicBezTo>
                    <a:pt x="3358" y="4990"/>
                    <a:pt x="3845" y="5057"/>
                    <a:pt x="4195" y="5339"/>
                  </a:cubicBezTo>
                  <a:cubicBezTo>
                    <a:pt x="5319" y="6160"/>
                    <a:pt x="7781" y="10962"/>
                    <a:pt x="7994" y="13576"/>
                  </a:cubicBezTo>
                  <a:cubicBezTo>
                    <a:pt x="8085" y="14671"/>
                    <a:pt x="8237" y="16403"/>
                    <a:pt x="8693" y="18440"/>
                  </a:cubicBezTo>
                  <a:cubicBezTo>
                    <a:pt x="9301" y="21236"/>
                    <a:pt x="10517" y="24519"/>
                    <a:pt x="12979" y="26829"/>
                  </a:cubicBezTo>
                  <a:cubicBezTo>
                    <a:pt x="14989" y="28717"/>
                    <a:pt x="19092" y="30556"/>
                    <a:pt x="23577" y="30556"/>
                  </a:cubicBezTo>
                  <a:cubicBezTo>
                    <a:pt x="26961" y="30556"/>
                    <a:pt x="30563" y="29509"/>
                    <a:pt x="33648" y="26646"/>
                  </a:cubicBezTo>
                  <a:cubicBezTo>
                    <a:pt x="33648" y="26646"/>
                    <a:pt x="33952" y="26099"/>
                    <a:pt x="34408" y="25856"/>
                  </a:cubicBezTo>
                  <a:cubicBezTo>
                    <a:pt x="34564" y="25747"/>
                    <a:pt x="34729" y="25677"/>
                    <a:pt x="34901" y="25677"/>
                  </a:cubicBezTo>
                  <a:cubicBezTo>
                    <a:pt x="35064" y="25677"/>
                    <a:pt x="35234" y="25739"/>
                    <a:pt x="35411" y="25887"/>
                  </a:cubicBezTo>
                  <a:cubicBezTo>
                    <a:pt x="36157" y="26549"/>
                    <a:pt x="39611" y="29068"/>
                    <a:pt x="44317" y="29068"/>
                  </a:cubicBezTo>
                  <a:cubicBezTo>
                    <a:pt x="44791" y="29068"/>
                    <a:pt x="45278" y="29043"/>
                    <a:pt x="45776" y="28987"/>
                  </a:cubicBezTo>
                  <a:cubicBezTo>
                    <a:pt x="51217" y="28440"/>
                    <a:pt x="53892" y="27254"/>
                    <a:pt x="54652" y="26342"/>
                  </a:cubicBezTo>
                  <a:cubicBezTo>
                    <a:pt x="55221" y="25659"/>
                    <a:pt x="55142" y="25111"/>
                    <a:pt x="54746" y="25111"/>
                  </a:cubicBezTo>
                  <a:cubicBezTo>
                    <a:pt x="54614" y="25111"/>
                    <a:pt x="54446" y="25172"/>
                    <a:pt x="54256" y="25309"/>
                  </a:cubicBezTo>
                  <a:cubicBezTo>
                    <a:pt x="53793" y="25642"/>
                    <a:pt x="50972" y="26597"/>
                    <a:pt x="47778" y="26597"/>
                  </a:cubicBezTo>
                  <a:cubicBezTo>
                    <a:pt x="45731" y="26597"/>
                    <a:pt x="43532" y="26204"/>
                    <a:pt x="41703" y="25005"/>
                  </a:cubicBezTo>
                  <a:cubicBezTo>
                    <a:pt x="37022" y="21935"/>
                    <a:pt x="31551" y="13485"/>
                    <a:pt x="25320" y="12269"/>
                  </a:cubicBezTo>
                  <a:cubicBezTo>
                    <a:pt x="22490" y="11731"/>
                    <a:pt x="20526" y="11675"/>
                    <a:pt x="19011" y="11675"/>
                  </a:cubicBezTo>
                  <a:cubicBezTo>
                    <a:pt x="18615" y="11675"/>
                    <a:pt x="18250" y="11679"/>
                    <a:pt x="17909" y="11679"/>
                  </a:cubicBezTo>
                  <a:cubicBezTo>
                    <a:pt x="16677" y="11679"/>
                    <a:pt x="15747" y="11630"/>
                    <a:pt x="14772" y="11175"/>
                  </a:cubicBezTo>
                  <a:cubicBezTo>
                    <a:pt x="12462" y="10142"/>
                    <a:pt x="9119" y="5370"/>
                    <a:pt x="8815" y="4944"/>
                  </a:cubicBezTo>
                  <a:cubicBezTo>
                    <a:pt x="8815" y="4944"/>
                    <a:pt x="7660" y="2816"/>
                    <a:pt x="7356" y="1600"/>
                  </a:cubicBezTo>
                  <a:cubicBezTo>
                    <a:pt x="7083" y="483"/>
                    <a:pt x="6224" y="1"/>
                    <a:pt x="556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5"/>
            <p:cNvSpPr/>
            <p:nvPr/>
          </p:nvSpPr>
          <p:spPr>
            <a:xfrm>
              <a:off x="1357425" y="3200000"/>
              <a:ext cx="650500" cy="314950"/>
            </a:xfrm>
            <a:custGeom>
              <a:avLst/>
              <a:gdLst/>
              <a:ahLst/>
              <a:cxnLst/>
              <a:rect l="l" t="t" r="r" b="b"/>
              <a:pathLst>
                <a:path w="26020" h="12598" extrusionOk="0">
                  <a:moveTo>
                    <a:pt x="1514" y="0"/>
                  </a:moveTo>
                  <a:cubicBezTo>
                    <a:pt x="515" y="0"/>
                    <a:pt x="1" y="494"/>
                    <a:pt x="1" y="494"/>
                  </a:cubicBezTo>
                  <a:cubicBezTo>
                    <a:pt x="609" y="3291"/>
                    <a:pt x="1825" y="6573"/>
                    <a:pt x="4287" y="8883"/>
                  </a:cubicBezTo>
                  <a:cubicBezTo>
                    <a:pt x="6295" y="10770"/>
                    <a:pt x="10393" y="12598"/>
                    <a:pt x="14874" y="12598"/>
                  </a:cubicBezTo>
                  <a:cubicBezTo>
                    <a:pt x="18261" y="12598"/>
                    <a:pt x="21868" y="11554"/>
                    <a:pt x="24956" y="8701"/>
                  </a:cubicBezTo>
                  <a:cubicBezTo>
                    <a:pt x="24956" y="8701"/>
                    <a:pt x="26020" y="8306"/>
                    <a:pt x="25716" y="7880"/>
                  </a:cubicBezTo>
                  <a:cubicBezTo>
                    <a:pt x="25135" y="7023"/>
                    <a:pt x="24350" y="6735"/>
                    <a:pt x="23392" y="6735"/>
                  </a:cubicBezTo>
                  <a:cubicBezTo>
                    <a:pt x="21431" y="6735"/>
                    <a:pt x="18744" y="7942"/>
                    <a:pt x="15603" y="7942"/>
                  </a:cubicBezTo>
                  <a:cubicBezTo>
                    <a:pt x="15056" y="7942"/>
                    <a:pt x="14495" y="7906"/>
                    <a:pt x="13922" y="7820"/>
                  </a:cubicBezTo>
                  <a:cubicBezTo>
                    <a:pt x="8451" y="6968"/>
                    <a:pt x="7296" y="3260"/>
                    <a:pt x="4408" y="1133"/>
                  </a:cubicBezTo>
                  <a:cubicBezTo>
                    <a:pt x="3201" y="255"/>
                    <a:pt x="2232" y="0"/>
                    <a:pt x="1514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5"/>
            <p:cNvSpPr/>
            <p:nvPr/>
          </p:nvSpPr>
          <p:spPr>
            <a:xfrm>
              <a:off x="1429625" y="3259250"/>
              <a:ext cx="195325" cy="287600"/>
            </a:xfrm>
            <a:custGeom>
              <a:avLst/>
              <a:gdLst/>
              <a:ahLst/>
              <a:cxnLst/>
              <a:rect l="l" t="t" r="r" b="b"/>
              <a:pathLst>
                <a:path w="7813" h="11504" extrusionOk="0">
                  <a:moveTo>
                    <a:pt x="3968" y="0"/>
                  </a:moveTo>
                  <a:cubicBezTo>
                    <a:pt x="3406" y="0"/>
                    <a:pt x="1976" y="136"/>
                    <a:pt x="1733" y="1498"/>
                  </a:cubicBezTo>
                  <a:cubicBezTo>
                    <a:pt x="1459" y="3200"/>
                    <a:pt x="2341" y="4690"/>
                    <a:pt x="2219" y="5358"/>
                  </a:cubicBezTo>
                  <a:cubicBezTo>
                    <a:pt x="2128" y="6088"/>
                    <a:pt x="1915" y="7425"/>
                    <a:pt x="1399" y="7912"/>
                  </a:cubicBezTo>
                  <a:cubicBezTo>
                    <a:pt x="852" y="8398"/>
                    <a:pt x="61" y="9036"/>
                    <a:pt x="31" y="9735"/>
                  </a:cubicBezTo>
                  <a:cubicBezTo>
                    <a:pt x="0" y="10374"/>
                    <a:pt x="1672" y="11377"/>
                    <a:pt x="3435" y="11498"/>
                  </a:cubicBezTo>
                  <a:cubicBezTo>
                    <a:pt x="3504" y="11502"/>
                    <a:pt x="3571" y="11503"/>
                    <a:pt x="3636" y="11503"/>
                  </a:cubicBezTo>
                  <a:cubicBezTo>
                    <a:pt x="5277" y="11503"/>
                    <a:pt x="5871" y="10429"/>
                    <a:pt x="5988" y="9523"/>
                  </a:cubicBezTo>
                  <a:cubicBezTo>
                    <a:pt x="6110" y="8550"/>
                    <a:pt x="5532" y="7547"/>
                    <a:pt x="5958" y="6574"/>
                  </a:cubicBezTo>
                  <a:cubicBezTo>
                    <a:pt x="6384" y="5632"/>
                    <a:pt x="7508" y="4842"/>
                    <a:pt x="7660" y="4112"/>
                  </a:cubicBezTo>
                  <a:cubicBezTo>
                    <a:pt x="7812" y="3383"/>
                    <a:pt x="7691" y="465"/>
                    <a:pt x="4195" y="9"/>
                  </a:cubicBezTo>
                  <a:cubicBezTo>
                    <a:pt x="4195" y="9"/>
                    <a:pt x="4109" y="0"/>
                    <a:pt x="3968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5"/>
            <p:cNvSpPr/>
            <p:nvPr/>
          </p:nvSpPr>
          <p:spPr>
            <a:xfrm>
              <a:off x="1429625" y="3478500"/>
              <a:ext cx="49425" cy="56050"/>
            </a:xfrm>
            <a:custGeom>
              <a:avLst/>
              <a:gdLst/>
              <a:ahLst/>
              <a:cxnLst/>
              <a:rect l="l" t="t" r="r" b="b"/>
              <a:pathLst>
                <a:path w="1977" h="2242" extrusionOk="0">
                  <a:moveTo>
                    <a:pt x="975" y="1"/>
                  </a:moveTo>
                  <a:cubicBezTo>
                    <a:pt x="707" y="1"/>
                    <a:pt x="448" y="143"/>
                    <a:pt x="244" y="327"/>
                  </a:cubicBezTo>
                  <a:cubicBezTo>
                    <a:pt x="152" y="540"/>
                    <a:pt x="61" y="753"/>
                    <a:pt x="31" y="965"/>
                  </a:cubicBezTo>
                  <a:cubicBezTo>
                    <a:pt x="0" y="1391"/>
                    <a:pt x="639" y="1908"/>
                    <a:pt x="1520" y="2242"/>
                  </a:cubicBezTo>
                  <a:cubicBezTo>
                    <a:pt x="1611" y="1908"/>
                    <a:pt x="1976" y="540"/>
                    <a:pt x="1368" y="114"/>
                  </a:cubicBezTo>
                  <a:cubicBezTo>
                    <a:pt x="1239" y="35"/>
                    <a:pt x="1106" y="1"/>
                    <a:pt x="975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5"/>
            <p:cNvSpPr/>
            <p:nvPr/>
          </p:nvSpPr>
          <p:spPr>
            <a:xfrm>
              <a:off x="1468375" y="3504975"/>
              <a:ext cx="57025" cy="40225"/>
            </a:xfrm>
            <a:custGeom>
              <a:avLst/>
              <a:gdLst/>
              <a:ahLst/>
              <a:cxnLst/>
              <a:rect l="l" t="t" r="r" b="b"/>
              <a:pathLst>
                <a:path w="2281" h="1609" extrusionOk="0">
                  <a:moveTo>
                    <a:pt x="1368" y="1"/>
                  </a:moveTo>
                  <a:cubicBezTo>
                    <a:pt x="759" y="1"/>
                    <a:pt x="157" y="949"/>
                    <a:pt x="1" y="1183"/>
                  </a:cubicBezTo>
                  <a:cubicBezTo>
                    <a:pt x="578" y="1426"/>
                    <a:pt x="1216" y="1578"/>
                    <a:pt x="1885" y="1609"/>
                  </a:cubicBezTo>
                  <a:lnTo>
                    <a:pt x="2250" y="1609"/>
                  </a:lnTo>
                  <a:cubicBezTo>
                    <a:pt x="2280" y="1274"/>
                    <a:pt x="2250" y="453"/>
                    <a:pt x="1672" y="89"/>
                  </a:cubicBezTo>
                  <a:cubicBezTo>
                    <a:pt x="1572" y="28"/>
                    <a:pt x="1470" y="1"/>
                    <a:pt x="1368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5"/>
            <p:cNvSpPr/>
            <p:nvPr/>
          </p:nvSpPr>
          <p:spPr>
            <a:xfrm>
              <a:off x="1818700" y="3308550"/>
              <a:ext cx="260650" cy="285375"/>
            </a:xfrm>
            <a:custGeom>
              <a:avLst/>
              <a:gdLst/>
              <a:ahLst/>
              <a:cxnLst/>
              <a:rect l="l" t="t" r="r" b="b"/>
              <a:pathLst>
                <a:path w="10426" h="11415" extrusionOk="0">
                  <a:moveTo>
                    <a:pt x="2719" y="1"/>
                  </a:moveTo>
                  <a:cubicBezTo>
                    <a:pt x="2074" y="1"/>
                    <a:pt x="1578" y="326"/>
                    <a:pt x="1307" y="651"/>
                  </a:cubicBezTo>
                  <a:cubicBezTo>
                    <a:pt x="1185" y="772"/>
                    <a:pt x="790" y="1259"/>
                    <a:pt x="426" y="2900"/>
                  </a:cubicBezTo>
                  <a:cubicBezTo>
                    <a:pt x="0" y="4572"/>
                    <a:pt x="2462" y="6730"/>
                    <a:pt x="3374" y="7459"/>
                  </a:cubicBezTo>
                  <a:cubicBezTo>
                    <a:pt x="4286" y="8189"/>
                    <a:pt x="5562" y="8736"/>
                    <a:pt x="5441" y="9435"/>
                  </a:cubicBezTo>
                  <a:cubicBezTo>
                    <a:pt x="5319" y="10104"/>
                    <a:pt x="5107" y="11107"/>
                    <a:pt x="6353" y="11380"/>
                  </a:cubicBezTo>
                  <a:cubicBezTo>
                    <a:pt x="6460" y="11404"/>
                    <a:pt x="6574" y="11415"/>
                    <a:pt x="6694" y="11415"/>
                  </a:cubicBezTo>
                  <a:cubicBezTo>
                    <a:pt x="7975" y="11415"/>
                    <a:pt x="9902" y="10171"/>
                    <a:pt x="10152" y="9587"/>
                  </a:cubicBezTo>
                  <a:cubicBezTo>
                    <a:pt x="10426" y="8949"/>
                    <a:pt x="9818" y="8554"/>
                    <a:pt x="9149" y="8219"/>
                  </a:cubicBezTo>
                  <a:cubicBezTo>
                    <a:pt x="8511" y="7915"/>
                    <a:pt x="8177" y="7915"/>
                    <a:pt x="7143" y="6061"/>
                  </a:cubicBezTo>
                  <a:cubicBezTo>
                    <a:pt x="6110" y="4207"/>
                    <a:pt x="5593" y="1532"/>
                    <a:pt x="4225" y="560"/>
                  </a:cubicBezTo>
                  <a:cubicBezTo>
                    <a:pt x="3670" y="152"/>
                    <a:pt x="3160" y="1"/>
                    <a:pt x="2719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5"/>
            <p:cNvSpPr/>
            <p:nvPr/>
          </p:nvSpPr>
          <p:spPr>
            <a:xfrm>
              <a:off x="1952425" y="3560525"/>
              <a:ext cx="24350" cy="32550"/>
            </a:xfrm>
            <a:custGeom>
              <a:avLst/>
              <a:gdLst/>
              <a:ahLst/>
              <a:cxnLst/>
              <a:rect l="l" t="t" r="r" b="b"/>
              <a:pathLst>
                <a:path w="974" h="1302" extrusionOk="0">
                  <a:moveTo>
                    <a:pt x="425" y="1"/>
                  </a:moveTo>
                  <a:cubicBezTo>
                    <a:pt x="220" y="1"/>
                    <a:pt x="100" y="149"/>
                    <a:pt x="1" y="298"/>
                  </a:cubicBezTo>
                  <a:cubicBezTo>
                    <a:pt x="1" y="724"/>
                    <a:pt x="213" y="1119"/>
                    <a:pt x="852" y="1301"/>
                  </a:cubicBezTo>
                  <a:cubicBezTo>
                    <a:pt x="913" y="876"/>
                    <a:pt x="973" y="207"/>
                    <a:pt x="578" y="25"/>
                  </a:cubicBezTo>
                  <a:cubicBezTo>
                    <a:pt x="522" y="8"/>
                    <a:pt x="472" y="1"/>
                    <a:pt x="425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5"/>
            <p:cNvSpPr/>
            <p:nvPr/>
          </p:nvSpPr>
          <p:spPr>
            <a:xfrm>
              <a:off x="1974475" y="3567175"/>
              <a:ext cx="38000" cy="26475"/>
            </a:xfrm>
            <a:custGeom>
              <a:avLst/>
              <a:gdLst/>
              <a:ahLst/>
              <a:cxnLst/>
              <a:rect l="l" t="t" r="r" b="b"/>
              <a:pathLst>
                <a:path w="1520" h="1059" extrusionOk="0">
                  <a:moveTo>
                    <a:pt x="759" y="1"/>
                  </a:moveTo>
                  <a:cubicBezTo>
                    <a:pt x="323" y="1"/>
                    <a:pt x="89" y="619"/>
                    <a:pt x="0" y="1005"/>
                  </a:cubicBezTo>
                  <a:cubicBezTo>
                    <a:pt x="31" y="1005"/>
                    <a:pt x="91" y="1035"/>
                    <a:pt x="122" y="1035"/>
                  </a:cubicBezTo>
                  <a:cubicBezTo>
                    <a:pt x="232" y="1051"/>
                    <a:pt x="346" y="1059"/>
                    <a:pt x="463" y="1059"/>
                  </a:cubicBezTo>
                  <a:cubicBezTo>
                    <a:pt x="799" y="1059"/>
                    <a:pt x="1159" y="996"/>
                    <a:pt x="1520" y="883"/>
                  </a:cubicBezTo>
                  <a:cubicBezTo>
                    <a:pt x="1459" y="579"/>
                    <a:pt x="1246" y="93"/>
                    <a:pt x="790" y="2"/>
                  </a:cubicBezTo>
                  <a:cubicBezTo>
                    <a:pt x="780" y="1"/>
                    <a:pt x="770" y="1"/>
                    <a:pt x="759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5"/>
            <p:cNvSpPr/>
            <p:nvPr/>
          </p:nvSpPr>
          <p:spPr>
            <a:xfrm>
              <a:off x="1549675" y="3070475"/>
              <a:ext cx="127525" cy="64825"/>
            </a:xfrm>
            <a:custGeom>
              <a:avLst/>
              <a:gdLst/>
              <a:ahLst/>
              <a:cxnLst/>
              <a:rect l="l" t="t" r="r" b="b"/>
              <a:pathLst>
                <a:path w="5101" h="2593" extrusionOk="0">
                  <a:moveTo>
                    <a:pt x="2259" y="1"/>
                  </a:moveTo>
                  <a:cubicBezTo>
                    <a:pt x="1643" y="1"/>
                    <a:pt x="1025" y="60"/>
                    <a:pt x="730" y="265"/>
                  </a:cubicBezTo>
                  <a:cubicBezTo>
                    <a:pt x="1" y="751"/>
                    <a:pt x="1186" y="1359"/>
                    <a:pt x="1825" y="2028"/>
                  </a:cubicBezTo>
                  <a:cubicBezTo>
                    <a:pt x="2252" y="2418"/>
                    <a:pt x="2703" y="2593"/>
                    <a:pt x="3197" y="2593"/>
                  </a:cubicBezTo>
                  <a:cubicBezTo>
                    <a:pt x="3510" y="2593"/>
                    <a:pt x="3842" y="2522"/>
                    <a:pt x="4196" y="2393"/>
                  </a:cubicBezTo>
                  <a:cubicBezTo>
                    <a:pt x="5101" y="2121"/>
                    <a:pt x="4209" y="113"/>
                    <a:pt x="3958" y="113"/>
                  </a:cubicBezTo>
                  <a:cubicBezTo>
                    <a:pt x="3956" y="113"/>
                    <a:pt x="3954" y="113"/>
                    <a:pt x="3952" y="113"/>
                  </a:cubicBezTo>
                  <a:cubicBezTo>
                    <a:pt x="3952" y="113"/>
                    <a:pt x="3107" y="1"/>
                    <a:pt x="2259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5"/>
            <p:cNvSpPr/>
            <p:nvPr/>
          </p:nvSpPr>
          <p:spPr>
            <a:xfrm>
              <a:off x="1663275" y="3084325"/>
              <a:ext cx="90825" cy="101550"/>
            </a:xfrm>
            <a:custGeom>
              <a:avLst/>
              <a:gdLst/>
              <a:ahLst/>
              <a:cxnLst/>
              <a:rect l="l" t="t" r="r" b="b"/>
              <a:pathLst>
                <a:path w="3633" h="4062" extrusionOk="0">
                  <a:moveTo>
                    <a:pt x="1343" y="1"/>
                  </a:moveTo>
                  <a:cubicBezTo>
                    <a:pt x="1212" y="1"/>
                    <a:pt x="1091" y="42"/>
                    <a:pt x="989" y="136"/>
                  </a:cubicBezTo>
                  <a:cubicBezTo>
                    <a:pt x="989" y="136"/>
                    <a:pt x="867" y="2142"/>
                    <a:pt x="442" y="2477"/>
                  </a:cubicBezTo>
                  <a:cubicBezTo>
                    <a:pt x="1" y="2771"/>
                    <a:pt x="955" y="4062"/>
                    <a:pt x="1705" y="4062"/>
                  </a:cubicBezTo>
                  <a:cubicBezTo>
                    <a:pt x="1730" y="4062"/>
                    <a:pt x="1755" y="4060"/>
                    <a:pt x="1779" y="4057"/>
                  </a:cubicBezTo>
                  <a:cubicBezTo>
                    <a:pt x="2509" y="3936"/>
                    <a:pt x="3086" y="2538"/>
                    <a:pt x="3421" y="2173"/>
                  </a:cubicBezTo>
                  <a:cubicBezTo>
                    <a:pt x="3632" y="1882"/>
                    <a:pt x="2231" y="1"/>
                    <a:pt x="1343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5"/>
            <p:cNvSpPr/>
            <p:nvPr/>
          </p:nvSpPr>
          <p:spPr>
            <a:xfrm>
              <a:off x="1757900" y="3091800"/>
              <a:ext cx="74350" cy="66225"/>
            </a:xfrm>
            <a:custGeom>
              <a:avLst/>
              <a:gdLst/>
              <a:ahLst/>
              <a:cxnLst/>
              <a:rect l="l" t="t" r="r" b="b"/>
              <a:pathLst>
                <a:path w="2974" h="2649" extrusionOk="0">
                  <a:moveTo>
                    <a:pt x="347" y="1"/>
                  </a:moveTo>
                  <a:cubicBezTo>
                    <a:pt x="144" y="1"/>
                    <a:pt x="8" y="48"/>
                    <a:pt x="0" y="172"/>
                  </a:cubicBezTo>
                  <a:cubicBezTo>
                    <a:pt x="0" y="688"/>
                    <a:pt x="61" y="1691"/>
                    <a:pt x="426" y="2299"/>
                  </a:cubicBezTo>
                  <a:cubicBezTo>
                    <a:pt x="575" y="2547"/>
                    <a:pt x="784" y="2649"/>
                    <a:pt x="1030" y="2649"/>
                  </a:cubicBezTo>
                  <a:cubicBezTo>
                    <a:pt x="1386" y="2649"/>
                    <a:pt x="1818" y="2435"/>
                    <a:pt x="2250" y="2147"/>
                  </a:cubicBezTo>
                  <a:cubicBezTo>
                    <a:pt x="2974" y="1597"/>
                    <a:pt x="2842" y="467"/>
                    <a:pt x="2381" y="467"/>
                  </a:cubicBezTo>
                  <a:cubicBezTo>
                    <a:pt x="2358" y="467"/>
                    <a:pt x="2335" y="470"/>
                    <a:pt x="2310" y="476"/>
                  </a:cubicBezTo>
                  <a:cubicBezTo>
                    <a:pt x="2310" y="476"/>
                    <a:pt x="992" y="1"/>
                    <a:pt x="347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5"/>
            <p:cNvSpPr/>
            <p:nvPr/>
          </p:nvSpPr>
          <p:spPr>
            <a:xfrm>
              <a:off x="1723700" y="3176575"/>
              <a:ext cx="99575" cy="71525"/>
            </a:xfrm>
            <a:custGeom>
              <a:avLst/>
              <a:gdLst/>
              <a:ahLst/>
              <a:cxnLst/>
              <a:rect l="l" t="t" r="r" b="b"/>
              <a:pathLst>
                <a:path w="3983" h="2861" extrusionOk="0">
                  <a:moveTo>
                    <a:pt x="1685" y="1"/>
                  </a:moveTo>
                  <a:cubicBezTo>
                    <a:pt x="1564" y="1"/>
                    <a:pt x="1490" y="3"/>
                    <a:pt x="1490" y="3"/>
                  </a:cubicBezTo>
                  <a:cubicBezTo>
                    <a:pt x="1490" y="3"/>
                    <a:pt x="1" y="915"/>
                    <a:pt x="92" y="1340"/>
                  </a:cubicBezTo>
                  <a:cubicBezTo>
                    <a:pt x="153" y="1766"/>
                    <a:pt x="153" y="2829"/>
                    <a:pt x="1156" y="2860"/>
                  </a:cubicBezTo>
                  <a:cubicBezTo>
                    <a:pt x="1294" y="2860"/>
                    <a:pt x="1439" y="2861"/>
                    <a:pt x="1586" y="2861"/>
                  </a:cubicBezTo>
                  <a:cubicBezTo>
                    <a:pt x="2505" y="2861"/>
                    <a:pt x="3513" y="2816"/>
                    <a:pt x="3618" y="2161"/>
                  </a:cubicBezTo>
                  <a:cubicBezTo>
                    <a:pt x="3739" y="1401"/>
                    <a:pt x="3982" y="337"/>
                    <a:pt x="3314" y="155"/>
                  </a:cubicBezTo>
                  <a:cubicBezTo>
                    <a:pt x="2835" y="18"/>
                    <a:pt x="2049" y="1"/>
                    <a:pt x="1685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5"/>
            <p:cNvSpPr/>
            <p:nvPr/>
          </p:nvSpPr>
          <p:spPr>
            <a:xfrm>
              <a:off x="1607450" y="3158025"/>
              <a:ext cx="69175" cy="69575"/>
            </a:xfrm>
            <a:custGeom>
              <a:avLst/>
              <a:gdLst/>
              <a:ahLst/>
              <a:cxnLst/>
              <a:rect l="l" t="t" r="r" b="b"/>
              <a:pathLst>
                <a:path w="2767" h="2783" extrusionOk="0">
                  <a:moveTo>
                    <a:pt x="1071" y="1"/>
                  </a:moveTo>
                  <a:cubicBezTo>
                    <a:pt x="541" y="1"/>
                    <a:pt x="0" y="171"/>
                    <a:pt x="0" y="501"/>
                  </a:cubicBezTo>
                  <a:cubicBezTo>
                    <a:pt x="0" y="950"/>
                    <a:pt x="854" y="2783"/>
                    <a:pt x="1344" y="2783"/>
                  </a:cubicBezTo>
                  <a:cubicBezTo>
                    <a:pt x="1352" y="2783"/>
                    <a:pt x="1360" y="2782"/>
                    <a:pt x="1368" y="2781"/>
                  </a:cubicBezTo>
                  <a:cubicBezTo>
                    <a:pt x="1793" y="2690"/>
                    <a:pt x="2766" y="1353"/>
                    <a:pt x="2766" y="1353"/>
                  </a:cubicBezTo>
                  <a:cubicBezTo>
                    <a:pt x="2766" y="1353"/>
                    <a:pt x="2219" y="258"/>
                    <a:pt x="1641" y="76"/>
                  </a:cubicBezTo>
                  <a:cubicBezTo>
                    <a:pt x="1474" y="26"/>
                    <a:pt x="1273" y="1"/>
                    <a:pt x="107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5"/>
            <p:cNvSpPr/>
            <p:nvPr/>
          </p:nvSpPr>
          <p:spPr>
            <a:xfrm>
              <a:off x="1513975" y="3115825"/>
              <a:ext cx="72200" cy="61575"/>
            </a:xfrm>
            <a:custGeom>
              <a:avLst/>
              <a:gdLst/>
              <a:ahLst/>
              <a:cxnLst/>
              <a:rect l="l" t="t" r="r" b="b"/>
              <a:pathLst>
                <a:path w="2888" h="2463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095" y="92"/>
                    <a:pt x="517" y="396"/>
                    <a:pt x="274" y="1065"/>
                  </a:cubicBezTo>
                  <a:cubicBezTo>
                    <a:pt x="0" y="1764"/>
                    <a:pt x="1216" y="2159"/>
                    <a:pt x="1642" y="2402"/>
                  </a:cubicBezTo>
                  <a:cubicBezTo>
                    <a:pt x="1723" y="2443"/>
                    <a:pt x="1813" y="2462"/>
                    <a:pt x="1907" y="2462"/>
                  </a:cubicBezTo>
                  <a:cubicBezTo>
                    <a:pt x="2309" y="2462"/>
                    <a:pt x="2772" y="2106"/>
                    <a:pt x="2797" y="1490"/>
                  </a:cubicBezTo>
                  <a:cubicBezTo>
                    <a:pt x="2888" y="700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5"/>
            <p:cNvSpPr/>
            <p:nvPr/>
          </p:nvSpPr>
          <p:spPr>
            <a:xfrm>
              <a:off x="1461950" y="3042000"/>
              <a:ext cx="74075" cy="80575"/>
            </a:xfrm>
            <a:custGeom>
              <a:avLst/>
              <a:gdLst/>
              <a:ahLst/>
              <a:cxnLst/>
              <a:rect l="l" t="t" r="r" b="b"/>
              <a:pathLst>
                <a:path w="2963" h="3223" extrusionOk="0">
                  <a:moveTo>
                    <a:pt x="734" y="1"/>
                  </a:moveTo>
                  <a:cubicBezTo>
                    <a:pt x="380" y="1"/>
                    <a:pt x="1" y="1132"/>
                    <a:pt x="440" y="1981"/>
                  </a:cubicBezTo>
                  <a:cubicBezTo>
                    <a:pt x="818" y="2666"/>
                    <a:pt x="792" y="3223"/>
                    <a:pt x="1090" y="3223"/>
                  </a:cubicBezTo>
                  <a:cubicBezTo>
                    <a:pt x="1175" y="3223"/>
                    <a:pt x="1287" y="3177"/>
                    <a:pt x="1443" y="3076"/>
                  </a:cubicBezTo>
                  <a:cubicBezTo>
                    <a:pt x="2112" y="2650"/>
                    <a:pt x="2416" y="2680"/>
                    <a:pt x="2689" y="2042"/>
                  </a:cubicBezTo>
                  <a:cubicBezTo>
                    <a:pt x="2963" y="1404"/>
                    <a:pt x="2841" y="887"/>
                    <a:pt x="2841" y="887"/>
                  </a:cubicBezTo>
                  <a:cubicBezTo>
                    <a:pt x="2841" y="887"/>
                    <a:pt x="1170" y="36"/>
                    <a:pt x="774" y="6"/>
                  </a:cubicBezTo>
                  <a:cubicBezTo>
                    <a:pt x="761" y="2"/>
                    <a:pt x="748" y="1"/>
                    <a:pt x="734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5"/>
            <p:cNvSpPr/>
            <p:nvPr/>
          </p:nvSpPr>
          <p:spPr>
            <a:xfrm>
              <a:off x="1836175" y="3136750"/>
              <a:ext cx="88800" cy="83575"/>
            </a:xfrm>
            <a:custGeom>
              <a:avLst/>
              <a:gdLst/>
              <a:ahLst/>
              <a:cxnLst/>
              <a:rect l="l" t="t" r="r" b="b"/>
              <a:pathLst>
                <a:path w="3552" h="3343" extrusionOk="0">
                  <a:moveTo>
                    <a:pt x="1250" y="1"/>
                  </a:moveTo>
                  <a:cubicBezTo>
                    <a:pt x="1166" y="1"/>
                    <a:pt x="1084" y="15"/>
                    <a:pt x="1003" y="45"/>
                  </a:cubicBezTo>
                  <a:cubicBezTo>
                    <a:pt x="1003" y="45"/>
                    <a:pt x="0" y="1049"/>
                    <a:pt x="183" y="1383"/>
                  </a:cubicBezTo>
                  <a:cubicBezTo>
                    <a:pt x="365" y="1717"/>
                    <a:pt x="760" y="3055"/>
                    <a:pt x="1125" y="3267"/>
                  </a:cubicBezTo>
                  <a:cubicBezTo>
                    <a:pt x="1197" y="3320"/>
                    <a:pt x="1305" y="3342"/>
                    <a:pt x="1435" y="3342"/>
                  </a:cubicBezTo>
                  <a:cubicBezTo>
                    <a:pt x="1914" y="3342"/>
                    <a:pt x="2695" y="3037"/>
                    <a:pt x="3101" y="2751"/>
                  </a:cubicBezTo>
                  <a:cubicBezTo>
                    <a:pt x="3552" y="2384"/>
                    <a:pt x="2327" y="1"/>
                    <a:pt x="125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5"/>
            <p:cNvSpPr/>
            <p:nvPr/>
          </p:nvSpPr>
          <p:spPr>
            <a:xfrm>
              <a:off x="1241925" y="2785000"/>
              <a:ext cx="33475" cy="22350"/>
            </a:xfrm>
            <a:custGeom>
              <a:avLst/>
              <a:gdLst/>
              <a:ahLst/>
              <a:cxnLst/>
              <a:rect l="l" t="t" r="r" b="b"/>
              <a:pathLst>
                <a:path w="1339" h="894" extrusionOk="0">
                  <a:moveTo>
                    <a:pt x="705" y="0"/>
                  </a:moveTo>
                  <a:cubicBezTo>
                    <a:pt x="663" y="0"/>
                    <a:pt x="621" y="4"/>
                    <a:pt x="578" y="12"/>
                  </a:cubicBezTo>
                  <a:cubicBezTo>
                    <a:pt x="244" y="103"/>
                    <a:pt x="1" y="407"/>
                    <a:pt x="62" y="741"/>
                  </a:cubicBezTo>
                  <a:cubicBezTo>
                    <a:pt x="62" y="833"/>
                    <a:pt x="122" y="893"/>
                    <a:pt x="244" y="893"/>
                  </a:cubicBezTo>
                  <a:cubicBezTo>
                    <a:pt x="305" y="893"/>
                    <a:pt x="396" y="833"/>
                    <a:pt x="396" y="711"/>
                  </a:cubicBezTo>
                  <a:cubicBezTo>
                    <a:pt x="396" y="650"/>
                    <a:pt x="396" y="437"/>
                    <a:pt x="609" y="407"/>
                  </a:cubicBezTo>
                  <a:cubicBezTo>
                    <a:pt x="629" y="405"/>
                    <a:pt x="649" y="404"/>
                    <a:pt x="668" y="404"/>
                  </a:cubicBezTo>
                  <a:cubicBezTo>
                    <a:pt x="896" y="404"/>
                    <a:pt x="973" y="564"/>
                    <a:pt x="973" y="620"/>
                  </a:cubicBezTo>
                  <a:cubicBezTo>
                    <a:pt x="998" y="695"/>
                    <a:pt x="1044" y="749"/>
                    <a:pt x="1127" y="749"/>
                  </a:cubicBezTo>
                  <a:cubicBezTo>
                    <a:pt x="1145" y="749"/>
                    <a:pt x="1165" y="747"/>
                    <a:pt x="1186" y="741"/>
                  </a:cubicBezTo>
                  <a:cubicBezTo>
                    <a:pt x="1277" y="711"/>
                    <a:pt x="1338" y="589"/>
                    <a:pt x="1308" y="468"/>
                  </a:cubicBezTo>
                  <a:cubicBezTo>
                    <a:pt x="1228" y="176"/>
                    <a:pt x="987" y="0"/>
                    <a:pt x="705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Retângulo 226">
            <a:extLst>
              <a:ext uri="{FF2B5EF4-FFF2-40B4-BE49-F238E27FC236}">
                <a16:creationId xmlns:a16="http://schemas.microsoft.com/office/drawing/2014/main" id="{21764FAC-195A-4372-9E09-597FE2C1AC7B}"/>
              </a:ext>
            </a:extLst>
          </p:cNvPr>
          <p:cNvSpPr/>
          <p:nvPr/>
        </p:nvSpPr>
        <p:spPr>
          <a:xfrm>
            <a:off x="5874376" y="22832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3"/>
                </a:solidFill>
                <a:effectLst/>
              </a:rPr>
              <a:t>7</a:t>
            </a:r>
          </a:p>
        </p:txBody>
      </p:sp>
      <p:sp>
        <p:nvSpPr>
          <p:cNvPr id="228" name="Retângulo 227">
            <a:extLst>
              <a:ext uri="{FF2B5EF4-FFF2-40B4-BE49-F238E27FC236}">
                <a16:creationId xmlns:a16="http://schemas.microsoft.com/office/drawing/2014/main" id="{78A66012-DA91-4598-9B00-241D239FAF87}"/>
              </a:ext>
            </a:extLst>
          </p:cNvPr>
          <p:cNvSpPr/>
          <p:nvPr/>
        </p:nvSpPr>
        <p:spPr>
          <a:xfrm>
            <a:off x="6741485" y="23409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3"/>
                </a:solidFill>
                <a:effectLst/>
              </a:rPr>
              <a:t>6</a:t>
            </a:r>
          </a:p>
        </p:txBody>
      </p:sp>
      <p:sp>
        <p:nvSpPr>
          <p:cNvPr id="229" name="Retângulo 228">
            <a:extLst>
              <a:ext uri="{FF2B5EF4-FFF2-40B4-BE49-F238E27FC236}">
                <a16:creationId xmlns:a16="http://schemas.microsoft.com/office/drawing/2014/main" id="{48FD8A85-FDE1-4A0A-B7FE-FF9F9573C9F0}"/>
              </a:ext>
            </a:extLst>
          </p:cNvPr>
          <p:cNvSpPr/>
          <p:nvPr/>
        </p:nvSpPr>
        <p:spPr>
          <a:xfrm>
            <a:off x="7534213" y="24036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3"/>
                </a:solidFill>
                <a:effectLst/>
              </a:rPr>
              <a:t>8</a:t>
            </a:r>
          </a:p>
        </p:txBody>
      </p:sp>
      <p:sp>
        <p:nvSpPr>
          <p:cNvPr id="230" name="Botão de ação: Som 229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730026D-3E8B-4CD1-9FCB-E9EACB1692C8}"/>
              </a:ext>
            </a:extLst>
          </p:cNvPr>
          <p:cNvSpPr/>
          <p:nvPr/>
        </p:nvSpPr>
        <p:spPr>
          <a:xfrm>
            <a:off x="7756577" y="617230"/>
            <a:ext cx="249198" cy="278806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1" name="Botão de ação: Som 230">
            <a:hlinkClick r:id="" action="ppaction://noaction" highlightClick="1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B805F66B-EC81-400C-9A55-5F69EB1F679C}"/>
              </a:ext>
            </a:extLst>
          </p:cNvPr>
          <p:cNvSpPr/>
          <p:nvPr/>
        </p:nvSpPr>
        <p:spPr>
          <a:xfrm>
            <a:off x="6905527" y="617230"/>
            <a:ext cx="279092" cy="261707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2" name="Botão de ação: Som 231">
            <a:hlinkClick r:id="" action="ppaction://noaction" highlightClick="1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41224402-64C1-4CAC-B2F3-62574D31CA51}"/>
              </a:ext>
            </a:extLst>
          </p:cNvPr>
          <p:cNvSpPr/>
          <p:nvPr/>
        </p:nvSpPr>
        <p:spPr>
          <a:xfrm>
            <a:off x="6038199" y="658511"/>
            <a:ext cx="279092" cy="261707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3" name="Retângulo: Cantos Arredondados 232">
            <a:extLst>
              <a:ext uri="{FF2B5EF4-FFF2-40B4-BE49-F238E27FC236}">
                <a16:creationId xmlns:a16="http://schemas.microsoft.com/office/drawing/2014/main" id="{1B232F67-C168-4BAC-9E6D-5813EDF45FEE}"/>
              </a:ext>
            </a:extLst>
          </p:cNvPr>
          <p:cNvSpPr/>
          <p:nvPr/>
        </p:nvSpPr>
        <p:spPr>
          <a:xfrm>
            <a:off x="7534213" y="299101"/>
            <a:ext cx="636412" cy="801607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6FF6664-EC80-4BC4-B29E-570D079F9571}"/>
              </a:ext>
            </a:extLst>
          </p:cNvPr>
          <p:cNvSpPr/>
          <p:nvPr/>
        </p:nvSpPr>
        <p:spPr>
          <a:xfrm>
            <a:off x="1238798" y="2085467"/>
            <a:ext cx="468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35" name="Retângulo 234">
            <a:extLst>
              <a:ext uri="{FF2B5EF4-FFF2-40B4-BE49-F238E27FC236}">
                <a16:creationId xmlns:a16="http://schemas.microsoft.com/office/drawing/2014/main" id="{85FEFA9C-CD07-44B2-AFEA-7DCA8399A937}"/>
              </a:ext>
            </a:extLst>
          </p:cNvPr>
          <p:cNvSpPr/>
          <p:nvPr/>
        </p:nvSpPr>
        <p:spPr>
          <a:xfrm>
            <a:off x="3398572" y="2072836"/>
            <a:ext cx="468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36" name="Retângulo 235">
            <a:extLst>
              <a:ext uri="{FF2B5EF4-FFF2-40B4-BE49-F238E27FC236}">
                <a16:creationId xmlns:a16="http://schemas.microsoft.com/office/drawing/2014/main" id="{74EBFD90-63C1-4D40-9E41-0A592C816265}"/>
              </a:ext>
            </a:extLst>
          </p:cNvPr>
          <p:cNvSpPr/>
          <p:nvPr/>
        </p:nvSpPr>
        <p:spPr>
          <a:xfrm>
            <a:off x="5069705" y="2128659"/>
            <a:ext cx="468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37" name="Retângulo 236">
            <a:extLst>
              <a:ext uri="{FF2B5EF4-FFF2-40B4-BE49-F238E27FC236}">
                <a16:creationId xmlns:a16="http://schemas.microsoft.com/office/drawing/2014/main" id="{96644A52-2B6B-4DE0-A2D5-8D371E7A0187}"/>
              </a:ext>
            </a:extLst>
          </p:cNvPr>
          <p:cNvSpPr/>
          <p:nvPr/>
        </p:nvSpPr>
        <p:spPr>
          <a:xfrm>
            <a:off x="6733747" y="2141782"/>
            <a:ext cx="468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38" name="Retângulo 237">
            <a:extLst>
              <a:ext uri="{FF2B5EF4-FFF2-40B4-BE49-F238E27FC236}">
                <a16:creationId xmlns:a16="http://schemas.microsoft.com/office/drawing/2014/main" id="{0738001C-1EB4-47BC-9721-75FCDB8DD110}"/>
              </a:ext>
            </a:extLst>
          </p:cNvPr>
          <p:cNvSpPr/>
          <p:nvPr/>
        </p:nvSpPr>
        <p:spPr>
          <a:xfrm>
            <a:off x="1323694" y="3687761"/>
            <a:ext cx="468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39" name="Retângulo 238">
            <a:extLst>
              <a:ext uri="{FF2B5EF4-FFF2-40B4-BE49-F238E27FC236}">
                <a16:creationId xmlns:a16="http://schemas.microsoft.com/office/drawing/2014/main" id="{A58961E8-B02F-46EB-BC73-C2BF306EBFED}"/>
              </a:ext>
            </a:extLst>
          </p:cNvPr>
          <p:cNvSpPr/>
          <p:nvPr/>
        </p:nvSpPr>
        <p:spPr>
          <a:xfrm>
            <a:off x="2952723" y="3647864"/>
            <a:ext cx="468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40" name="Retângulo 239">
            <a:extLst>
              <a:ext uri="{FF2B5EF4-FFF2-40B4-BE49-F238E27FC236}">
                <a16:creationId xmlns:a16="http://schemas.microsoft.com/office/drawing/2014/main" id="{EAAE01DD-5099-490D-877F-591A38FD0254}"/>
              </a:ext>
            </a:extLst>
          </p:cNvPr>
          <p:cNvSpPr/>
          <p:nvPr/>
        </p:nvSpPr>
        <p:spPr>
          <a:xfrm>
            <a:off x="4409350" y="3632774"/>
            <a:ext cx="468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41" name="Retângulo 240">
            <a:extLst>
              <a:ext uri="{FF2B5EF4-FFF2-40B4-BE49-F238E27FC236}">
                <a16:creationId xmlns:a16="http://schemas.microsoft.com/office/drawing/2014/main" id="{76B8C6B6-6BC1-4609-BB0C-DC9BC9105368}"/>
              </a:ext>
            </a:extLst>
          </p:cNvPr>
          <p:cNvSpPr/>
          <p:nvPr/>
        </p:nvSpPr>
        <p:spPr>
          <a:xfrm>
            <a:off x="6320976" y="3596933"/>
            <a:ext cx="468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311156-1A7E-442D-8C8F-9E58D776B2C3}"/>
              </a:ext>
            </a:extLst>
          </p:cNvPr>
          <p:cNvSpPr txBox="1"/>
          <p:nvPr/>
        </p:nvSpPr>
        <p:spPr>
          <a:xfrm>
            <a:off x="265527" y="98678"/>
            <a:ext cx="2315895" cy="44267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0070C0"/>
                </a:solidFill>
                <a:latin typeface="Comic Sans MS" panose="030F0702030302020204" pitchFamily="66" charset="0"/>
              </a:rPr>
              <a:t>Noções de Quantidade/Situações de Contagem</a:t>
            </a:r>
          </a:p>
        </p:txBody>
      </p:sp>
    </p:spTree>
    <p:extLst>
      <p:ext uri="{BB962C8B-B14F-4D97-AF65-F5344CB8AC3E}">
        <p14:creationId xmlns:p14="http://schemas.microsoft.com/office/powerpoint/2010/main" val="2373349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" grpId="0"/>
      <p:bldP spid="235" grpId="0"/>
      <p:bldP spid="236" grpId="0"/>
      <p:bldP spid="237" grpId="0"/>
      <p:bldP spid="238" grpId="0"/>
      <p:bldP spid="239" grpId="0"/>
      <p:bldP spid="240" grpId="0"/>
      <p:bldP spid="2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75"/>
          <p:cNvSpPr txBox="1">
            <a:spLocks noGrp="1"/>
          </p:cNvSpPr>
          <p:nvPr>
            <p:ph type="title"/>
          </p:nvPr>
        </p:nvSpPr>
        <p:spPr>
          <a:xfrm>
            <a:off x="153203" y="250390"/>
            <a:ext cx="42122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DINOSSAUROS 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ESCONDIDOS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51" name="Google Shape;1551;p75"/>
          <p:cNvGrpSpPr/>
          <p:nvPr/>
        </p:nvGrpSpPr>
        <p:grpSpPr>
          <a:xfrm>
            <a:off x="2846910" y="1691239"/>
            <a:ext cx="1406235" cy="1006125"/>
            <a:chOff x="2080100" y="1580775"/>
            <a:chExt cx="1310075" cy="937325"/>
          </a:xfrm>
        </p:grpSpPr>
        <p:sp>
          <p:nvSpPr>
            <p:cNvPr id="1552" name="Google Shape;1552;p75"/>
            <p:cNvSpPr/>
            <p:nvPr/>
          </p:nvSpPr>
          <p:spPr>
            <a:xfrm>
              <a:off x="3254125" y="1641650"/>
              <a:ext cx="120850" cy="71450"/>
            </a:xfrm>
            <a:custGeom>
              <a:avLst/>
              <a:gdLst/>
              <a:ahLst/>
              <a:cxnLst/>
              <a:rect l="l" t="t" r="r" b="b"/>
              <a:pathLst>
                <a:path w="4834" h="2858" extrusionOk="0">
                  <a:moveTo>
                    <a:pt x="3800" y="1"/>
                  </a:moveTo>
                  <a:cubicBezTo>
                    <a:pt x="2888" y="244"/>
                    <a:pt x="1976" y="426"/>
                    <a:pt x="1064" y="669"/>
                  </a:cubicBezTo>
                  <a:cubicBezTo>
                    <a:pt x="639" y="730"/>
                    <a:pt x="183" y="912"/>
                    <a:pt x="61" y="1308"/>
                  </a:cubicBezTo>
                  <a:cubicBezTo>
                    <a:pt x="1" y="1672"/>
                    <a:pt x="274" y="2037"/>
                    <a:pt x="578" y="2219"/>
                  </a:cubicBezTo>
                  <a:cubicBezTo>
                    <a:pt x="1095" y="2584"/>
                    <a:pt x="1794" y="2858"/>
                    <a:pt x="2432" y="2858"/>
                  </a:cubicBezTo>
                  <a:cubicBezTo>
                    <a:pt x="2645" y="2858"/>
                    <a:pt x="3891" y="2554"/>
                    <a:pt x="3891" y="2402"/>
                  </a:cubicBezTo>
                  <a:cubicBezTo>
                    <a:pt x="3952" y="1581"/>
                    <a:pt x="4833" y="548"/>
                    <a:pt x="4833" y="548"/>
                  </a:cubicBezTo>
                  <a:lnTo>
                    <a:pt x="3800" y="1"/>
                  </a:ln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5"/>
            <p:cNvSpPr/>
            <p:nvPr/>
          </p:nvSpPr>
          <p:spPr>
            <a:xfrm>
              <a:off x="2495000" y="2119550"/>
              <a:ext cx="169475" cy="364225"/>
            </a:xfrm>
            <a:custGeom>
              <a:avLst/>
              <a:gdLst/>
              <a:ahLst/>
              <a:cxnLst/>
              <a:rect l="l" t="t" r="r" b="b"/>
              <a:pathLst>
                <a:path w="6779" h="14569" extrusionOk="0">
                  <a:moveTo>
                    <a:pt x="3107" y="1"/>
                  </a:moveTo>
                  <a:cubicBezTo>
                    <a:pt x="2700" y="1"/>
                    <a:pt x="2284" y="16"/>
                    <a:pt x="1915" y="125"/>
                  </a:cubicBezTo>
                  <a:cubicBezTo>
                    <a:pt x="1946" y="3651"/>
                    <a:pt x="0" y="7146"/>
                    <a:pt x="1186" y="10459"/>
                  </a:cubicBezTo>
                  <a:cubicBezTo>
                    <a:pt x="1642" y="11827"/>
                    <a:pt x="2310" y="13195"/>
                    <a:pt x="3070" y="14411"/>
                  </a:cubicBezTo>
                  <a:cubicBezTo>
                    <a:pt x="3536" y="14514"/>
                    <a:pt x="4012" y="14569"/>
                    <a:pt x="4492" y="14569"/>
                  </a:cubicBezTo>
                  <a:cubicBezTo>
                    <a:pt x="4857" y="14569"/>
                    <a:pt x="5225" y="14537"/>
                    <a:pt x="5593" y="14472"/>
                  </a:cubicBezTo>
                  <a:cubicBezTo>
                    <a:pt x="5350" y="13985"/>
                    <a:pt x="5350" y="13925"/>
                    <a:pt x="5137" y="13469"/>
                  </a:cubicBezTo>
                  <a:cubicBezTo>
                    <a:pt x="4651" y="12435"/>
                    <a:pt x="4408" y="11250"/>
                    <a:pt x="4499" y="10125"/>
                  </a:cubicBezTo>
                  <a:cubicBezTo>
                    <a:pt x="4681" y="7420"/>
                    <a:pt x="6475" y="5049"/>
                    <a:pt x="6778" y="2405"/>
                  </a:cubicBezTo>
                  <a:cubicBezTo>
                    <a:pt x="6262" y="1523"/>
                    <a:pt x="5654" y="1310"/>
                    <a:pt x="4985" y="642"/>
                  </a:cubicBezTo>
                  <a:cubicBezTo>
                    <a:pt x="4803" y="459"/>
                    <a:pt x="4590" y="277"/>
                    <a:pt x="4347" y="155"/>
                  </a:cubicBezTo>
                  <a:cubicBezTo>
                    <a:pt x="4104" y="34"/>
                    <a:pt x="3830" y="3"/>
                    <a:pt x="3587" y="3"/>
                  </a:cubicBezTo>
                  <a:cubicBezTo>
                    <a:pt x="3431" y="3"/>
                    <a:pt x="3269" y="1"/>
                    <a:pt x="310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5"/>
            <p:cNvSpPr/>
            <p:nvPr/>
          </p:nvSpPr>
          <p:spPr>
            <a:xfrm>
              <a:off x="2535275" y="2118625"/>
              <a:ext cx="128450" cy="115000"/>
            </a:xfrm>
            <a:custGeom>
              <a:avLst/>
              <a:gdLst/>
              <a:ahLst/>
              <a:cxnLst/>
              <a:rect l="l" t="t" r="r" b="b"/>
              <a:pathLst>
                <a:path w="5138" h="4600" extrusionOk="0">
                  <a:moveTo>
                    <a:pt x="1300" y="0"/>
                  </a:moveTo>
                  <a:cubicBezTo>
                    <a:pt x="957" y="0"/>
                    <a:pt x="614" y="22"/>
                    <a:pt x="304" y="132"/>
                  </a:cubicBezTo>
                  <a:cubicBezTo>
                    <a:pt x="304" y="1074"/>
                    <a:pt x="183" y="2016"/>
                    <a:pt x="0" y="2958"/>
                  </a:cubicBezTo>
                  <a:cubicBezTo>
                    <a:pt x="851" y="3414"/>
                    <a:pt x="1733" y="3809"/>
                    <a:pt x="2645" y="4113"/>
                  </a:cubicBezTo>
                  <a:cubicBezTo>
                    <a:pt x="3283" y="4326"/>
                    <a:pt x="3982" y="4478"/>
                    <a:pt x="4620" y="4600"/>
                  </a:cubicBezTo>
                  <a:cubicBezTo>
                    <a:pt x="4894" y="3870"/>
                    <a:pt x="5076" y="3171"/>
                    <a:pt x="5137" y="2442"/>
                  </a:cubicBezTo>
                  <a:cubicBezTo>
                    <a:pt x="4651" y="1560"/>
                    <a:pt x="4043" y="1347"/>
                    <a:pt x="3374" y="648"/>
                  </a:cubicBezTo>
                  <a:cubicBezTo>
                    <a:pt x="3192" y="466"/>
                    <a:pt x="2949" y="284"/>
                    <a:pt x="2736" y="162"/>
                  </a:cubicBezTo>
                  <a:cubicBezTo>
                    <a:pt x="2493" y="40"/>
                    <a:pt x="2219" y="40"/>
                    <a:pt x="1976" y="10"/>
                  </a:cubicBezTo>
                  <a:cubicBezTo>
                    <a:pt x="1757" y="10"/>
                    <a:pt x="1529" y="0"/>
                    <a:pt x="1300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5"/>
            <p:cNvSpPr/>
            <p:nvPr/>
          </p:nvSpPr>
          <p:spPr>
            <a:xfrm>
              <a:off x="3003350" y="2001100"/>
              <a:ext cx="167750" cy="213525"/>
            </a:xfrm>
            <a:custGeom>
              <a:avLst/>
              <a:gdLst/>
              <a:ahLst/>
              <a:cxnLst/>
              <a:rect l="l" t="t" r="r" b="b"/>
              <a:pathLst>
                <a:path w="6710" h="8541" extrusionOk="0">
                  <a:moveTo>
                    <a:pt x="3336" y="1"/>
                  </a:moveTo>
                  <a:cubicBezTo>
                    <a:pt x="3090" y="1"/>
                    <a:pt x="2829" y="29"/>
                    <a:pt x="2554" y="60"/>
                  </a:cubicBezTo>
                  <a:cubicBezTo>
                    <a:pt x="1825" y="182"/>
                    <a:pt x="1095" y="486"/>
                    <a:pt x="457" y="851"/>
                  </a:cubicBezTo>
                  <a:cubicBezTo>
                    <a:pt x="791" y="1854"/>
                    <a:pt x="578" y="2948"/>
                    <a:pt x="457" y="4012"/>
                  </a:cubicBezTo>
                  <a:cubicBezTo>
                    <a:pt x="335" y="5045"/>
                    <a:pt x="1" y="6444"/>
                    <a:pt x="943" y="6899"/>
                  </a:cubicBezTo>
                  <a:cubicBezTo>
                    <a:pt x="2615" y="7720"/>
                    <a:pt x="4408" y="8237"/>
                    <a:pt x="6232" y="8541"/>
                  </a:cubicBezTo>
                  <a:cubicBezTo>
                    <a:pt x="6354" y="8298"/>
                    <a:pt x="6506" y="8085"/>
                    <a:pt x="6597" y="7872"/>
                  </a:cubicBezTo>
                  <a:cubicBezTo>
                    <a:pt x="6709" y="7760"/>
                    <a:pt x="6588" y="7595"/>
                    <a:pt x="6569" y="7595"/>
                  </a:cubicBezTo>
                  <a:cubicBezTo>
                    <a:pt x="6567" y="7595"/>
                    <a:pt x="6566" y="7596"/>
                    <a:pt x="6566" y="7599"/>
                  </a:cubicBezTo>
                  <a:cubicBezTo>
                    <a:pt x="5624" y="7173"/>
                    <a:pt x="4773" y="6869"/>
                    <a:pt x="3983" y="6200"/>
                  </a:cubicBezTo>
                  <a:cubicBezTo>
                    <a:pt x="4165" y="4285"/>
                    <a:pt x="4378" y="2340"/>
                    <a:pt x="4560" y="456"/>
                  </a:cubicBezTo>
                  <a:cubicBezTo>
                    <a:pt x="4204" y="99"/>
                    <a:pt x="3795" y="1"/>
                    <a:pt x="3336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5"/>
            <p:cNvSpPr/>
            <p:nvPr/>
          </p:nvSpPr>
          <p:spPr>
            <a:xfrm>
              <a:off x="2080100" y="1580775"/>
              <a:ext cx="1310075" cy="633500"/>
            </a:xfrm>
            <a:custGeom>
              <a:avLst/>
              <a:gdLst/>
              <a:ahLst/>
              <a:cxnLst/>
              <a:rect l="l" t="t" r="r" b="b"/>
              <a:pathLst>
                <a:path w="52403" h="25340" extrusionOk="0">
                  <a:moveTo>
                    <a:pt x="45245" y="1"/>
                  </a:moveTo>
                  <a:cubicBezTo>
                    <a:pt x="44704" y="1"/>
                    <a:pt x="44177" y="28"/>
                    <a:pt x="43679" y="95"/>
                  </a:cubicBezTo>
                  <a:cubicBezTo>
                    <a:pt x="41916" y="369"/>
                    <a:pt x="41186" y="2375"/>
                    <a:pt x="40882" y="3895"/>
                  </a:cubicBezTo>
                  <a:cubicBezTo>
                    <a:pt x="40578" y="5323"/>
                    <a:pt x="40396" y="6904"/>
                    <a:pt x="39423" y="7998"/>
                  </a:cubicBezTo>
                  <a:cubicBezTo>
                    <a:pt x="38490" y="9036"/>
                    <a:pt x="37301" y="9370"/>
                    <a:pt x="36036" y="9370"/>
                  </a:cubicBezTo>
                  <a:cubicBezTo>
                    <a:pt x="34375" y="9370"/>
                    <a:pt x="32583" y="8795"/>
                    <a:pt x="31065" y="8484"/>
                  </a:cubicBezTo>
                  <a:cubicBezTo>
                    <a:pt x="28846" y="8028"/>
                    <a:pt x="26566" y="7572"/>
                    <a:pt x="24286" y="7572"/>
                  </a:cubicBezTo>
                  <a:cubicBezTo>
                    <a:pt x="24222" y="7572"/>
                    <a:pt x="24157" y="7571"/>
                    <a:pt x="24093" y="7571"/>
                  </a:cubicBezTo>
                  <a:cubicBezTo>
                    <a:pt x="21270" y="7571"/>
                    <a:pt x="18466" y="8231"/>
                    <a:pt x="16475" y="10430"/>
                  </a:cubicBezTo>
                  <a:cubicBezTo>
                    <a:pt x="14894" y="12223"/>
                    <a:pt x="13283" y="13956"/>
                    <a:pt x="11733" y="15749"/>
                  </a:cubicBezTo>
                  <a:cubicBezTo>
                    <a:pt x="10943" y="16661"/>
                    <a:pt x="10092" y="17573"/>
                    <a:pt x="8997" y="18089"/>
                  </a:cubicBezTo>
                  <a:cubicBezTo>
                    <a:pt x="8415" y="18380"/>
                    <a:pt x="7759" y="18529"/>
                    <a:pt x="7107" y="18529"/>
                  </a:cubicBezTo>
                  <a:cubicBezTo>
                    <a:pt x="6191" y="18529"/>
                    <a:pt x="5282" y="18237"/>
                    <a:pt x="4590" y="17633"/>
                  </a:cubicBezTo>
                  <a:cubicBezTo>
                    <a:pt x="3374" y="16661"/>
                    <a:pt x="2949" y="14746"/>
                    <a:pt x="3708" y="13378"/>
                  </a:cubicBezTo>
                  <a:cubicBezTo>
                    <a:pt x="4520" y="11962"/>
                    <a:pt x="6373" y="11262"/>
                    <a:pt x="8194" y="11262"/>
                  </a:cubicBezTo>
                  <a:cubicBezTo>
                    <a:pt x="9578" y="11262"/>
                    <a:pt x="10945" y="11666"/>
                    <a:pt x="11824" y="12466"/>
                  </a:cubicBezTo>
                  <a:cubicBezTo>
                    <a:pt x="11551" y="10886"/>
                    <a:pt x="9332" y="9427"/>
                    <a:pt x="7873" y="9244"/>
                  </a:cubicBezTo>
                  <a:cubicBezTo>
                    <a:pt x="7667" y="9219"/>
                    <a:pt x="7459" y="9208"/>
                    <a:pt x="7252" y="9208"/>
                  </a:cubicBezTo>
                  <a:cubicBezTo>
                    <a:pt x="5929" y="9208"/>
                    <a:pt x="4595" y="9690"/>
                    <a:pt x="3465" y="10399"/>
                  </a:cubicBezTo>
                  <a:cubicBezTo>
                    <a:pt x="1064" y="11828"/>
                    <a:pt x="0" y="13834"/>
                    <a:pt x="608" y="16570"/>
                  </a:cubicBezTo>
                  <a:cubicBezTo>
                    <a:pt x="1094" y="18910"/>
                    <a:pt x="2553" y="21038"/>
                    <a:pt x="4529" y="22345"/>
                  </a:cubicBezTo>
                  <a:cubicBezTo>
                    <a:pt x="6387" y="23651"/>
                    <a:pt x="8669" y="24272"/>
                    <a:pt x="10962" y="24272"/>
                  </a:cubicBezTo>
                  <a:cubicBezTo>
                    <a:pt x="12084" y="24272"/>
                    <a:pt x="13208" y="24124"/>
                    <a:pt x="14286" y="23834"/>
                  </a:cubicBezTo>
                  <a:cubicBezTo>
                    <a:pt x="15320" y="23561"/>
                    <a:pt x="16231" y="22922"/>
                    <a:pt x="17204" y="22618"/>
                  </a:cubicBezTo>
                  <a:cubicBezTo>
                    <a:pt x="17378" y="22571"/>
                    <a:pt x="17522" y="22549"/>
                    <a:pt x="17645" y="22549"/>
                  </a:cubicBezTo>
                  <a:cubicBezTo>
                    <a:pt x="18231" y="22549"/>
                    <a:pt x="18344" y="23044"/>
                    <a:pt x="18998" y="23621"/>
                  </a:cubicBezTo>
                  <a:cubicBezTo>
                    <a:pt x="20274" y="24685"/>
                    <a:pt x="22007" y="25202"/>
                    <a:pt x="23678" y="25323"/>
                  </a:cubicBezTo>
                  <a:cubicBezTo>
                    <a:pt x="23876" y="25334"/>
                    <a:pt x="24073" y="25339"/>
                    <a:pt x="24269" y="25339"/>
                  </a:cubicBezTo>
                  <a:cubicBezTo>
                    <a:pt x="26342" y="25339"/>
                    <a:pt x="28367" y="24777"/>
                    <a:pt x="30365" y="24138"/>
                  </a:cubicBezTo>
                  <a:cubicBezTo>
                    <a:pt x="34074" y="23013"/>
                    <a:pt x="37904" y="21706"/>
                    <a:pt x="40730" y="19001"/>
                  </a:cubicBezTo>
                  <a:cubicBezTo>
                    <a:pt x="43740" y="16174"/>
                    <a:pt x="45290" y="11919"/>
                    <a:pt x="44864" y="7816"/>
                  </a:cubicBezTo>
                  <a:cubicBezTo>
                    <a:pt x="46840" y="6904"/>
                    <a:pt x="48907" y="6296"/>
                    <a:pt x="50943" y="5597"/>
                  </a:cubicBezTo>
                  <a:cubicBezTo>
                    <a:pt x="51399" y="5475"/>
                    <a:pt x="51794" y="4958"/>
                    <a:pt x="51794" y="4381"/>
                  </a:cubicBezTo>
                  <a:lnTo>
                    <a:pt x="51794" y="4381"/>
                  </a:lnTo>
                  <a:cubicBezTo>
                    <a:pt x="51344" y="4559"/>
                    <a:pt x="50867" y="4639"/>
                    <a:pt x="50386" y="4639"/>
                  </a:cubicBezTo>
                  <a:cubicBezTo>
                    <a:pt x="49634" y="4639"/>
                    <a:pt x="48876" y="4441"/>
                    <a:pt x="48208" y="4107"/>
                  </a:cubicBezTo>
                  <a:cubicBezTo>
                    <a:pt x="49576" y="3925"/>
                    <a:pt x="51126" y="3591"/>
                    <a:pt x="52402" y="3013"/>
                  </a:cubicBezTo>
                  <a:cubicBezTo>
                    <a:pt x="52007" y="2223"/>
                    <a:pt x="51794" y="1463"/>
                    <a:pt x="51339" y="703"/>
                  </a:cubicBezTo>
                  <a:cubicBezTo>
                    <a:pt x="51217" y="551"/>
                    <a:pt x="51065" y="429"/>
                    <a:pt x="50883" y="429"/>
                  </a:cubicBezTo>
                  <a:cubicBezTo>
                    <a:pt x="49226" y="335"/>
                    <a:pt x="47146" y="1"/>
                    <a:pt x="45245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5"/>
            <p:cNvSpPr/>
            <p:nvPr/>
          </p:nvSpPr>
          <p:spPr>
            <a:xfrm>
              <a:off x="2541350" y="1997275"/>
              <a:ext cx="604125" cy="217725"/>
            </a:xfrm>
            <a:custGeom>
              <a:avLst/>
              <a:gdLst/>
              <a:ahLst/>
              <a:cxnLst/>
              <a:rect l="l" t="t" r="r" b="b"/>
              <a:pathLst>
                <a:path w="24165" h="8709" extrusionOk="0">
                  <a:moveTo>
                    <a:pt x="24165" y="1"/>
                  </a:moveTo>
                  <a:cubicBezTo>
                    <a:pt x="17903" y="4864"/>
                    <a:pt x="8694" y="3983"/>
                    <a:pt x="851" y="6141"/>
                  </a:cubicBezTo>
                  <a:cubicBezTo>
                    <a:pt x="548" y="6232"/>
                    <a:pt x="274" y="6384"/>
                    <a:pt x="0" y="6536"/>
                  </a:cubicBezTo>
                  <a:cubicBezTo>
                    <a:pt x="122" y="6688"/>
                    <a:pt x="274" y="6840"/>
                    <a:pt x="456" y="6992"/>
                  </a:cubicBezTo>
                  <a:cubicBezTo>
                    <a:pt x="1763" y="8056"/>
                    <a:pt x="3465" y="8633"/>
                    <a:pt x="5137" y="8694"/>
                  </a:cubicBezTo>
                  <a:cubicBezTo>
                    <a:pt x="5327" y="8704"/>
                    <a:pt x="5517" y="8709"/>
                    <a:pt x="5707" y="8709"/>
                  </a:cubicBezTo>
                  <a:cubicBezTo>
                    <a:pt x="7791" y="8709"/>
                    <a:pt x="9846" y="8121"/>
                    <a:pt x="11824" y="7508"/>
                  </a:cubicBezTo>
                  <a:cubicBezTo>
                    <a:pt x="15563" y="6384"/>
                    <a:pt x="19393" y="5046"/>
                    <a:pt x="22189" y="2402"/>
                  </a:cubicBezTo>
                  <a:cubicBezTo>
                    <a:pt x="22949" y="1672"/>
                    <a:pt x="23618" y="882"/>
                    <a:pt x="24165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5"/>
            <p:cNvSpPr/>
            <p:nvPr/>
          </p:nvSpPr>
          <p:spPr>
            <a:xfrm>
              <a:off x="3343350" y="1607600"/>
              <a:ext cx="9575" cy="10075"/>
            </a:xfrm>
            <a:custGeom>
              <a:avLst/>
              <a:gdLst/>
              <a:ahLst/>
              <a:cxnLst/>
              <a:rect l="l" t="t" r="r" b="b"/>
              <a:pathLst>
                <a:path w="383" h="403" extrusionOk="0">
                  <a:moveTo>
                    <a:pt x="77" y="1"/>
                  </a:moveTo>
                  <a:cubicBezTo>
                    <a:pt x="34" y="1"/>
                    <a:pt x="1" y="33"/>
                    <a:pt x="18" y="86"/>
                  </a:cubicBezTo>
                  <a:cubicBezTo>
                    <a:pt x="109" y="177"/>
                    <a:pt x="140" y="360"/>
                    <a:pt x="261" y="390"/>
                  </a:cubicBezTo>
                  <a:cubicBezTo>
                    <a:pt x="270" y="399"/>
                    <a:pt x="284" y="403"/>
                    <a:pt x="300" y="403"/>
                  </a:cubicBezTo>
                  <a:cubicBezTo>
                    <a:pt x="337" y="403"/>
                    <a:pt x="383" y="381"/>
                    <a:pt x="383" y="360"/>
                  </a:cubicBezTo>
                  <a:cubicBezTo>
                    <a:pt x="383" y="238"/>
                    <a:pt x="261" y="147"/>
                    <a:pt x="170" y="56"/>
                  </a:cubicBezTo>
                  <a:cubicBezTo>
                    <a:pt x="145" y="17"/>
                    <a:pt x="109" y="1"/>
                    <a:pt x="77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5"/>
            <p:cNvSpPr/>
            <p:nvPr/>
          </p:nvSpPr>
          <p:spPr>
            <a:xfrm>
              <a:off x="2976000" y="2017025"/>
              <a:ext cx="122375" cy="237875"/>
            </a:xfrm>
            <a:custGeom>
              <a:avLst/>
              <a:gdLst/>
              <a:ahLst/>
              <a:cxnLst/>
              <a:rect l="l" t="t" r="r" b="b"/>
              <a:pathLst>
                <a:path w="4895" h="9515" extrusionOk="0">
                  <a:moveTo>
                    <a:pt x="2493" y="1"/>
                  </a:moveTo>
                  <a:cubicBezTo>
                    <a:pt x="1976" y="31"/>
                    <a:pt x="1429" y="153"/>
                    <a:pt x="943" y="335"/>
                  </a:cubicBezTo>
                  <a:cubicBezTo>
                    <a:pt x="548" y="487"/>
                    <a:pt x="183" y="913"/>
                    <a:pt x="153" y="1338"/>
                  </a:cubicBezTo>
                  <a:cubicBezTo>
                    <a:pt x="1" y="2676"/>
                    <a:pt x="62" y="4712"/>
                    <a:pt x="92" y="5594"/>
                  </a:cubicBezTo>
                  <a:cubicBezTo>
                    <a:pt x="122" y="5898"/>
                    <a:pt x="244" y="6171"/>
                    <a:pt x="426" y="6384"/>
                  </a:cubicBezTo>
                  <a:cubicBezTo>
                    <a:pt x="1521" y="7600"/>
                    <a:pt x="2797" y="8542"/>
                    <a:pt x="4104" y="9515"/>
                  </a:cubicBezTo>
                  <a:cubicBezTo>
                    <a:pt x="4408" y="9363"/>
                    <a:pt x="4651" y="9089"/>
                    <a:pt x="4894" y="8816"/>
                  </a:cubicBezTo>
                  <a:cubicBezTo>
                    <a:pt x="4195" y="7630"/>
                    <a:pt x="3527" y="6627"/>
                    <a:pt x="2888" y="5442"/>
                  </a:cubicBezTo>
                  <a:cubicBezTo>
                    <a:pt x="3131" y="3770"/>
                    <a:pt x="3435" y="2068"/>
                    <a:pt x="3831" y="396"/>
                  </a:cubicBezTo>
                  <a:cubicBezTo>
                    <a:pt x="3557" y="31"/>
                    <a:pt x="2979" y="1"/>
                    <a:pt x="2493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5"/>
            <p:cNvSpPr/>
            <p:nvPr/>
          </p:nvSpPr>
          <p:spPr>
            <a:xfrm>
              <a:off x="2529200" y="1925850"/>
              <a:ext cx="303200" cy="553525"/>
            </a:xfrm>
            <a:custGeom>
              <a:avLst/>
              <a:gdLst/>
              <a:ahLst/>
              <a:cxnLst/>
              <a:rect l="l" t="t" r="r" b="b"/>
              <a:pathLst>
                <a:path w="12128" h="22141" extrusionOk="0">
                  <a:moveTo>
                    <a:pt x="6110" y="1"/>
                  </a:moveTo>
                  <a:cubicBezTo>
                    <a:pt x="4134" y="304"/>
                    <a:pt x="2249" y="365"/>
                    <a:pt x="912" y="2584"/>
                  </a:cubicBezTo>
                  <a:cubicBezTo>
                    <a:pt x="730" y="2858"/>
                    <a:pt x="578" y="3162"/>
                    <a:pt x="486" y="3496"/>
                  </a:cubicBezTo>
                  <a:cubicBezTo>
                    <a:pt x="0" y="5289"/>
                    <a:pt x="1094" y="6688"/>
                    <a:pt x="2158" y="7873"/>
                  </a:cubicBezTo>
                  <a:cubicBezTo>
                    <a:pt x="3648" y="9514"/>
                    <a:pt x="5046" y="11034"/>
                    <a:pt x="6809" y="12402"/>
                  </a:cubicBezTo>
                  <a:cubicBezTo>
                    <a:pt x="6869" y="12463"/>
                    <a:pt x="6961" y="12584"/>
                    <a:pt x="6961" y="12706"/>
                  </a:cubicBezTo>
                  <a:cubicBezTo>
                    <a:pt x="7173" y="14013"/>
                    <a:pt x="7113" y="15441"/>
                    <a:pt x="7021" y="16809"/>
                  </a:cubicBezTo>
                  <a:cubicBezTo>
                    <a:pt x="7021" y="17204"/>
                    <a:pt x="7052" y="17569"/>
                    <a:pt x="7113" y="17904"/>
                  </a:cubicBezTo>
                  <a:cubicBezTo>
                    <a:pt x="7234" y="18815"/>
                    <a:pt x="7447" y="19727"/>
                    <a:pt x="7781" y="20609"/>
                  </a:cubicBezTo>
                  <a:cubicBezTo>
                    <a:pt x="8055" y="21217"/>
                    <a:pt x="8328" y="21855"/>
                    <a:pt x="8754" y="22037"/>
                  </a:cubicBezTo>
                  <a:cubicBezTo>
                    <a:pt x="8884" y="22112"/>
                    <a:pt x="9093" y="22140"/>
                    <a:pt x="9340" y="22140"/>
                  </a:cubicBezTo>
                  <a:cubicBezTo>
                    <a:pt x="9900" y="22140"/>
                    <a:pt x="10651" y="21991"/>
                    <a:pt x="11094" y="21885"/>
                  </a:cubicBezTo>
                  <a:cubicBezTo>
                    <a:pt x="10882" y="21095"/>
                    <a:pt x="10335" y="20305"/>
                    <a:pt x="10365" y="19454"/>
                  </a:cubicBezTo>
                  <a:cubicBezTo>
                    <a:pt x="10213" y="18359"/>
                    <a:pt x="10395" y="17174"/>
                    <a:pt x="10639" y="15989"/>
                  </a:cubicBezTo>
                  <a:cubicBezTo>
                    <a:pt x="10943" y="14590"/>
                    <a:pt x="11216" y="13162"/>
                    <a:pt x="11520" y="11703"/>
                  </a:cubicBezTo>
                  <a:cubicBezTo>
                    <a:pt x="11824" y="10274"/>
                    <a:pt x="12128" y="8754"/>
                    <a:pt x="11672" y="7326"/>
                  </a:cubicBezTo>
                  <a:cubicBezTo>
                    <a:pt x="11398" y="6505"/>
                    <a:pt x="10912" y="5776"/>
                    <a:pt x="10365" y="5046"/>
                  </a:cubicBezTo>
                  <a:cubicBezTo>
                    <a:pt x="9088" y="3253"/>
                    <a:pt x="7629" y="1581"/>
                    <a:pt x="6110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5"/>
            <p:cNvSpPr/>
            <p:nvPr/>
          </p:nvSpPr>
          <p:spPr>
            <a:xfrm>
              <a:off x="3058825" y="2019325"/>
              <a:ext cx="13700" cy="72975"/>
            </a:xfrm>
            <a:custGeom>
              <a:avLst/>
              <a:gdLst/>
              <a:ahLst/>
              <a:cxnLst/>
              <a:rect l="l" t="t" r="r" b="b"/>
              <a:pathLst>
                <a:path w="548" h="2919" extrusionOk="0">
                  <a:moveTo>
                    <a:pt x="426" y="0"/>
                  </a:moveTo>
                  <a:lnTo>
                    <a:pt x="1" y="2918"/>
                  </a:lnTo>
                  <a:cubicBezTo>
                    <a:pt x="31" y="2918"/>
                    <a:pt x="274" y="1915"/>
                    <a:pt x="366" y="1550"/>
                  </a:cubicBezTo>
                  <a:cubicBezTo>
                    <a:pt x="548" y="547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5"/>
            <p:cNvSpPr/>
            <p:nvPr/>
          </p:nvSpPr>
          <p:spPr>
            <a:xfrm>
              <a:off x="2974475" y="2035275"/>
              <a:ext cx="9150" cy="100325"/>
            </a:xfrm>
            <a:custGeom>
              <a:avLst/>
              <a:gdLst/>
              <a:ahLst/>
              <a:cxnLst/>
              <a:rect l="l" t="t" r="r" b="b"/>
              <a:pathLst>
                <a:path w="366" h="4013" extrusionOk="0">
                  <a:moveTo>
                    <a:pt x="366" y="0"/>
                  </a:moveTo>
                  <a:lnTo>
                    <a:pt x="366" y="0"/>
                  </a:lnTo>
                  <a:cubicBezTo>
                    <a:pt x="1" y="1642"/>
                    <a:pt x="1" y="2949"/>
                    <a:pt x="244" y="4013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5"/>
            <p:cNvSpPr/>
            <p:nvPr/>
          </p:nvSpPr>
          <p:spPr>
            <a:xfrm>
              <a:off x="2708525" y="1948650"/>
              <a:ext cx="123775" cy="240175"/>
            </a:xfrm>
            <a:custGeom>
              <a:avLst/>
              <a:gdLst/>
              <a:ahLst/>
              <a:cxnLst/>
              <a:rect l="l" t="t" r="r" b="b"/>
              <a:pathLst>
                <a:path w="4951" h="9607" extrusionOk="0">
                  <a:moveTo>
                    <a:pt x="0" y="0"/>
                  </a:moveTo>
                  <a:lnTo>
                    <a:pt x="3101" y="4225"/>
                  </a:lnTo>
                  <a:cubicBezTo>
                    <a:pt x="3587" y="4894"/>
                    <a:pt x="4073" y="5624"/>
                    <a:pt x="4347" y="6475"/>
                  </a:cubicBezTo>
                  <a:cubicBezTo>
                    <a:pt x="4681" y="7569"/>
                    <a:pt x="4560" y="8754"/>
                    <a:pt x="4408" y="9605"/>
                  </a:cubicBezTo>
                  <a:cubicBezTo>
                    <a:pt x="4408" y="9606"/>
                    <a:pt x="4408" y="9607"/>
                    <a:pt x="4408" y="9607"/>
                  </a:cubicBezTo>
                  <a:cubicBezTo>
                    <a:pt x="4423" y="9607"/>
                    <a:pt x="4950" y="7522"/>
                    <a:pt x="4621" y="6383"/>
                  </a:cubicBezTo>
                  <a:cubicBezTo>
                    <a:pt x="4347" y="5502"/>
                    <a:pt x="3800" y="4742"/>
                    <a:pt x="3314" y="4073"/>
                  </a:cubicBezTo>
                  <a:cubicBezTo>
                    <a:pt x="2280" y="2675"/>
                    <a:pt x="1186" y="1307"/>
                    <a:pt x="0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5"/>
            <p:cNvSpPr/>
            <p:nvPr/>
          </p:nvSpPr>
          <p:spPr>
            <a:xfrm>
              <a:off x="2539075" y="2032225"/>
              <a:ext cx="134525" cy="182400"/>
            </a:xfrm>
            <a:custGeom>
              <a:avLst/>
              <a:gdLst/>
              <a:ahLst/>
              <a:cxnLst/>
              <a:rect l="l" t="t" r="r" b="b"/>
              <a:pathLst>
                <a:path w="5381" h="7296" extrusionOk="0">
                  <a:moveTo>
                    <a:pt x="0" y="1"/>
                  </a:moveTo>
                  <a:cubicBezTo>
                    <a:pt x="0" y="1"/>
                    <a:pt x="700" y="3922"/>
                    <a:pt x="5380" y="7296"/>
                  </a:cubicBezTo>
                  <a:cubicBezTo>
                    <a:pt x="5380" y="7296"/>
                    <a:pt x="1763" y="4074"/>
                    <a:pt x="0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5"/>
            <p:cNvSpPr/>
            <p:nvPr/>
          </p:nvSpPr>
          <p:spPr>
            <a:xfrm>
              <a:off x="2725025" y="2447375"/>
              <a:ext cx="160575" cy="70675"/>
            </a:xfrm>
            <a:custGeom>
              <a:avLst/>
              <a:gdLst/>
              <a:ahLst/>
              <a:cxnLst/>
              <a:rect l="l" t="t" r="r" b="b"/>
              <a:pathLst>
                <a:path w="6423" h="2827" extrusionOk="0">
                  <a:moveTo>
                    <a:pt x="2428" y="1"/>
                  </a:moveTo>
                  <a:cubicBezTo>
                    <a:pt x="1675" y="1"/>
                    <a:pt x="1" y="580"/>
                    <a:pt x="161" y="1176"/>
                  </a:cubicBezTo>
                  <a:cubicBezTo>
                    <a:pt x="335" y="1698"/>
                    <a:pt x="3434" y="2826"/>
                    <a:pt x="4646" y="2826"/>
                  </a:cubicBezTo>
                  <a:cubicBezTo>
                    <a:pt x="4706" y="2826"/>
                    <a:pt x="4762" y="2823"/>
                    <a:pt x="4812" y="2818"/>
                  </a:cubicBezTo>
                  <a:cubicBezTo>
                    <a:pt x="5967" y="2666"/>
                    <a:pt x="4599" y="1450"/>
                    <a:pt x="4021" y="1298"/>
                  </a:cubicBezTo>
                  <a:lnTo>
                    <a:pt x="4021" y="1298"/>
                  </a:lnTo>
                  <a:cubicBezTo>
                    <a:pt x="4243" y="1342"/>
                    <a:pt x="5204" y="1628"/>
                    <a:pt x="5770" y="1628"/>
                  </a:cubicBezTo>
                  <a:cubicBezTo>
                    <a:pt x="5982" y="1628"/>
                    <a:pt x="6138" y="1588"/>
                    <a:pt x="6179" y="1480"/>
                  </a:cubicBezTo>
                  <a:cubicBezTo>
                    <a:pt x="6423" y="964"/>
                    <a:pt x="4781" y="842"/>
                    <a:pt x="4508" y="812"/>
                  </a:cubicBezTo>
                  <a:cubicBezTo>
                    <a:pt x="5116" y="660"/>
                    <a:pt x="6119" y="812"/>
                    <a:pt x="6088" y="386"/>
                  </a:cubicBezTo>
                  <a:cubicBezTo>
                    <a:pt x="6060" y="122"/>
                    <a:pt x="5530" y="42"/>
                    <a:pt x="4887" y="42"/>
                  </a:cubicBezTo>
                  <a:cubicBezTo>
                    <a:pt x="4125" y="42"/>
                    <a:pt x="3204" y="154"/>
                    <a:pt x="2775" y="204"/>
                  </a:cubicBezTo>
                  <a:cubicBezTo>
                    <a:pt x="2820" y="62"/>
                    <a:pt x="2673" y="1"/>
                    <a:pt x="2428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5"/>
            <p:cNvSpPr/>
            <p:nvPr/>
          </p:nvSpPr>
          <p:spPr>
            <a:xfrm>
              <a:off x="2555925" y="2450450"/>
              <a:ext cx="158700" cy="67650"/>
            </a:xfrm>
            <a:custGeom>
              <a:avLst/>
              <a:gdLst/>
              <a:ahLst/>
              <a:cxnLst/>
              <a:rect l="l" t="t" r="r" b="b"/>
              <a:pathLst>
                <a:path w="6348" h="2706" extrusionOk="0">
                  <a:moveTo>
                    <a:pt x="5021" y="1"/>
                  </a:moveTo>
                  <a:cubicBezTo>
                    <a:pt x="3923" y="1"/>
                    <a:pt x="2239" y="253"/>
                    <a:pt x="1697" y="293"/>
                  </a:cubicBezTo>
                  <a:cubicBezTo>
                    <a:pt x="1742" y="123"/>
                    <a:pt x="1609" y="48"/>
                    <a:pt x="1403" y="48"/>
                  </a:cubicBezTo>
                  <a:cubicBezTo>
                    <a:pt x="911" y="48"/>
                    <a:pt x="0" y="475"/>
                    <a:pt x="86" y="1053"/>
                  </a:cubicBezTo>
                  <a:cubicBezTo>
                    <a:pt x="229" y="1798"/>
                    <a:pt x="3289" y="2705"/>
                    <a:pt x="4531" y="2705"/>
                  </a:cubicBezTo>
                  <a:cubicBezTo>
                    <a:pt x="4606" y="2705"/>
                    <a:pt x="4675" y="2702"/>
                    <a:pt x="4737" y="2695"/>
                  </a:cubicBezTo>
                  <a:cubicBezTo>
                    <a:pt x="5892" y="2543"/>
                    <a:pt x="4524" y="1327"/>
                    <a:pt x="3946" y="1175"/>
                  </a:cubicBezTo>
                  <a:lnTo>
                    <a:pt x="3946" y="1175"/>
                  </a:lnTo>
                  <a:cubicBezTo>
                    <a:pt x="4168" y="1219"/>
                    <a:pt x="5129" y="1505"/>
                    <a:pt x="5695" y="1505"/>
                  </a:cubicBezTo>
                  <a:cubicBezTo>
                    <a:pt x="5907" y="1505"/>
                    <a:pt x="6063" y="1465"/>
                    <a:pt x="6104" y="1357"/>
                  </a:cubicBezTo>
                  <a:cubicBezTo>
                    <a:pt x="6348" y="841"/>
                    <a:pt x="4706" y="719"/>
                    <a:pt x="4433" y="689"/>
                  </a:cubicBezTo>
                  <a:cubicBezTo>
                    <a:pt x="5041" y="537"/>
                    <a:pt x="6044" y="689"/>
                    <a:pt x="6013" y="263"/>
                  </a:cubicBezTo>
                  <a:cubicBezTo>
                    <a:pt x="5993" y="67"/>
                    <a:pt x="5584" y="1"/>
                    <a:pt x="5021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5"/>
            <p:cNvSpPr/>
            <p:nvPr/>
          </p:nvSpPr>
          <p:spPr>
            <a:xfrm>
              <a:off x="3057325" y="2226175"/>
              <a:ext cx="67500" cy="55700"/>
            </a:xfrm>
            <a:custGeom>
              <a:avLst/>
              <a:gdLst/>
              <a:ahLst/>
              <a:cxnLst/>
              <a:rect l="l" t="t" r="r" b="b"/>
              <a:pathLst>
                <a:path w="2700" h="2228" extrusionOk="0">
                  <a:moveTo>
                    <a:pt x="1336" y="1"/>
                  </a:moveTo>
                  <a:cubicBezTo>
                    <a:pt x="1291" y="1"/>
                    <a:pt x="1251" y="8"/>
                    <a:pt x="1216" y="24"/>
                  </a:cubicBezTo>
                  <a:cubicBezTo>
                    <a:pt x="547" y="389"/>
                    <a:pt x="0" y="1392"/>
                    <a:pt x="638" y="2061"/>
                  </a:cubicBezTo>
                  <a:cubicBezTo>
                    <a:pt x="771" y="2179"/>
                    <a:pt x="872" y="2227"/>
                    <a:pt x="947" y="2227"/>
                  </a:cubicBezTo>
                  <a:cubicBezTo>
                    <a:pt x="1161" y="2227"/>
                    <a:pt x="1164" y="1834"/>
                    <a:pt x="1110" y="1556"/>
                  </a:cubicBezTo>
                  <a:lnTo>
                    <a:pt x="1110" y="1556"/>
                  </a:lnTo>
                  <a:cubicBezTo>
                    <a:pt x="1180" y="1736"/>
                    <a:pt x="1457" y="2020"/>
                    <a:pt x="1652" y="2020"/>
                  </a:cubicBezTo>
                  <a:cubicBezTo>
                    <a:pt x="1681" y="2020"/>
                    <a:pt x="1708" y="2014"/>
                    <a:pt x="1733" y="2000"/>
                  </a:cubicBezTo>
                  <a:cubicBezTo>
                    <a:pt x="1954" y="1877"/>
                    <a:pt x="1818" y="1556"/>
                    <a:pt x="1693" y="1389"/>
                  </a:cubicBezTo>
                  <a:lnTo>
                    <a:pt x="1693" y="1389"/>
                  </a:lnTo>
                  <a:cubicBezTo>
                    <a:pt x="1799" y="1477"/>
                    <a:pt x="1958" y="1549"/>
                    <a:pt x="2089" y="1549"/>
                  </a:cubicBezTo>
                  <a:cubicBezTo>
                    <a:pt x="2171" y="1549"/>
                    <a:pt x="2241" y="1521"/>
                    <a:pt x="2280" y="1453"/>
                  </a:cubicBezTo>
                  <a:cubicBezTo>
                    <a:pt x="2401" y="1240"/>
                    <a:pt x="2158" y="936"/>
                    <a:pt x="2006" y="845"/>
                  </a:cubicBezTo>
                  <a:cubicBezTo>
                    <a:pt x="2699" y="789"/>
                    <a:pt x="1799" y="1"/>
                    <a:pt x="1336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5"/>
            <p:cNvSpPr/>
            <p:nvPr/>
          </p:nvSpPr>
          <p:spPr>
            <a:xfrm>
              <a:off x="3125700" y="2187425"/>
              <a:ext cx="67500" cy="55350"/>
            </a:xfrm>
            <a:custGeom>
              <a:avLst/>
              <a:gdLst/>
              <a:ahLst/>
              <a:cxnLst/>
              <a:rect l="l" t="t" r="r" b="b"/>
              <a:pathLst>
                <a:path w="2700" h="2214" extrusionOk="0">
                  <a:moveTo>
                    <a:pt x="1337" y="1"/>
                  </a:moveTo>
                  <a:cubicBezTo>
                    <a:pt x="1292" y="1"/>
                    <a:pt x="1251" y="8"/>
                    <a:pt x="1217" y="24"/>
                  </a:cubicBezTo>
                  <a:cubicBezTo>
                    <a:pt x="517" y="358"/>
                    <a:pt x="1" y="1392"/>
                    <a:pt x="639" y="2030"/>
                  </a:cubicBezTo>
                  <a:cubicBezTo>
                    <a:pt x="778" y="2161"/>
                    <a:pt x="881" y="2214"/>
                    <a:pt x="957" y="2214"/>
                  </a:cubicBezTo>
                  <a:cubicBezTo>
                    <a:pt x="1161" y="2214"/>
                    <a:pt x="1164" y="1830"/>
                    <a:pt x="1111" y="1556"/>
                  </a:cubicBezTo>
                  <a:lnTo>
                    <a:pt x="1111" y="1556"/>
                  </a:lnTo>
                  <a:cubicBezTo>
                    <a:pt x="1180" y="1736"/>
                    <a:pt x="1458" y="2020"/>
                    <a:pt x="1652" y="2020"/>
                  </a:cubicBezTo>
                  <a:cubicBezTo>
                    <a:pt x="1681" y="2020"/>
                    <a:pt x="1709" y="2014"/>
                    <a:pt x="1733" y="2000"/>
                  </a:cubicBezTo>
                  <a:cubicBezTo>
                    <a:pt x="1956" y="1876"/>
                    <a:pt x="1816" y="1550"/>
                    <a:pt x="1690" y="1368"/>
                  </a:cubicBezTo>
                  <a:lnTo>
                    <a:pt x="1690" y="1368"/>
                  </a:lnTo>
                  <a:cubicBezTo>
                    <a:pt x="1792" y="1465"/>
                    <a:pt x="1946" y="1538"/>
                    <a:pt x="2076" y="1538"/>
                  </a:cubicBezTo>
                  <a:cubicBezTo>
                    <a:pt x="2163" y="1538"/>
                    <a:pt x="2239" y="1505"/>
                    <a:pt x="2280" y="1422"/>
                  </a:cubicBezTo>
                  <a:cubicBezTo>
                    <a:pt x="2402" y="1240"/>
                    <a:pt x="2159" y="936"/>
                    <a:pt x="2007" y="814"/>
                  </a:cubicBezTo>
                  <a:cubicBezTo>
                    <a:pt x="2700" y="787"/>
                    <a:pt x="1800" y="1"/>
                    <a:pt x="133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5"/>
            <p:cNvSpPr/>
            <p:nvPr/>
          </p:nvSpPr>
          <p:spPr>
            <a:xfrm>
              <a:off x="3211575" y="1624275"/>
              <a:ext cx="49425" cy="32600"/>
            </a:xfrm>
            <a:custGeom>
              <a:avLst/>
              <a:gdLst/>
              <a:ahLst/>
              <a:cxnLst/>
              <a:rect l="l" t="t" r="r" b="b"/>
              <a:pathLst>
                <a:path w="1977" h="1304" extrusionOk="0">
                  <a:moveTo>
                    <a:pt x="1056" y="0"/>
                  </a:moveTo>
                  <a:cubicBezTo>
                    <a:pt x="981" y="0"/>
                    <a:pt x="902" y="9"/>
                    <a:pt x="821" y="27"/>
                  </a:cubicBezTo>
                  <a:cubicBezTo>
                    <a:pt x="304" y="88"/>
                    <a:pt x="0" y="544"/>
                    <a:pt x="31" y="1091"/>
                  </a:cubicBezTo>
                  <a:cubicBezTo>
                    <a:pt x="61" y="1243"/>
                    <a:pt x="183" y="1303"/>
                    <a:pt x="335" y="1303"/>
                  </a:cubicBezTo>
                  <a:cubicBezTo>
                    <a:pt x="487" y="1273"/>
                    <a:pt x="548" y="1152"/>
                    <a:pt x="548" y="1000"/>
                  </a:cubicBezTo>
                  <a:cubicBezTo>
                    <a:pt x="548" y="908"/>
                    <a:pt x="517" y="604"/>
                    <a:pt x="912" y="513"/>
                  </a:cubicBezTo>
                  <a:cubicBezTo>
                    <a:pt x="928" y="512"/>
                    <a:pt x="943" y="511"/>
                    <a:pt x="958" y="511"/>
                  </a:cubicBezTo>
                  <a:cubicBezTo>
                    <a:pt x="1258" y="511"/>
                    <a:pt x="1370" y="790"/>
                    <a:pt x="1399" y="848"/>
                  </a:cubicBezTo>
                  <a:cubicBezTo>
                    <a:pt x="1425" y="980"/>
                    <a:pt x="1544" y="1066"/>
                    <a:pt x="1674" y="1066"/>
                  </a:cubicBezTo>
                  <a:cubicBezTo>
                    <a:pt x="1694" y="1066"/>
                    <a:pt x="1713" y="1064"/>
                    <a:pt x="1733" y="1060"/>
                  </a:cubicBezTo>
                  <a:cubicBezTo>
                    <a:pt x="1885" y="1000"/>
                    <a:pt x="1976" y="908"/>
                    <a:pt x="1915" y="756"/>
                  </a:cubicBezTo>
                  <a:cubicBezTo>
                    <a:pt x="1838" y="290"/>
                    <a:pt x="1495" y="0"/>
                    <a:pt x="1056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5"/>
            <p:cNvSpPr/>
            <p:nvPr/>
          </p:nvSpPr>
          <p:spPr>
            <a:xfrm>
              <a:off x="2991200" y="1806550"/>
              <a:ext cx="49425" cy="49325"/>
            </a:xfrm>
            <a:custGeom>
              <a:avLst/>
              <a:gdLst/>
              <a:ahLst/>
              <a:cxnLst/>
              <a:rect l="l" t="t" r="r" b="b"/>
              <a:pathLst>
                <a:path w="1977" h="1973" extrusionOk="0">
                  <a:moveTo>
                    <a:pt x="1520" y="0"/>
                  </a:moveTo>
                  <a:cubicBezTo>
                    <a:pt x="1004" y="183"/>
                    <a:pt x="517" y="304"/>
                    <a:pt x="1" y="335"/>
                  </a:cubicBezTo>
                  <a:cubicBezTo>
                    <a:pt x="244" y="669"/>
                    <a:pt x="487" y="1064"/>
                    <a:pt x="761" y="1399"/>
                  </a:cubicBezTo>
                  <a:cubicBezTo>
                    <a:pt x="852" y="1581"/>
                    <a:pt x="1004" y="1763"/>
                    <a:pt x="1216" y="1885"/>
                  </a:cubicBezTo>
                  <a:cubicBezTo>
                    <a:pt x="1303" y="1942"/>
                    <a:pt x="1409" y="1973"/>
                    <a:pt x="1513" y="1973"/>
                  </a:cubicBezTo>
                  <a:cubicBezTo>
                    <a:pt x="1630" y="1973"/>
                    <a:pt x="1744" y="1935"/>
                    <a:pt x="1824" y="1855"/>
                  </a:cubicBezTo>
                  <a:cubicBezTo>
                    <a:pt x="1916" y="1703"/>
                    <a:pt x="1976" y="1520"/>
                    <a:pt x="1916" y="1307"/>
                  </a:cubicBezTo>
                  <a:cubicBezTo>
                    <a:pt x="1885" y="852"/>
                    <a:pt x="1733" y="396"/>
                    <a:pt x="152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5"/>
            <p:cNvSpPr/>
            <p:nvPr/>
          </p:nvSpPr>
          <p:spPr>
            <a:xfrm>
              <a:off x="2319450" y="1997275"/>
              <a:ext cx="60075" cy="85800"/>
            </a:xfrm>
            <a:custGeom>
              <a:avLst/>
              <a:gdLst/>
              <a:ahLst/>
              <a:cxnLst/>
              <a:rect l="l" t="t" r="r" b="b"/>
              <a:pathLst>
                <a:path w="2403" h="3432" extrusionOk="0">
                  <a:moveTo>
                    <a:pt x="1277" y="1"/>
                  </a:moveTo>
                  <a:cubicBezTo>
                    <a:pt x="882" y="426"/>
                    <a:pt x="457" y="791"/>
                    <a:pt x="1" y="1095"/>
                  </a:cubicBezTo>
                  <a:cubicBezTo>
                    <a:pt x="366" y="1794"/>
                    <a:pt x="822" y="2432"/>
                    <a:pt x="1338" y="3010"/>
                  </a:cubicBezTo>
                  <a:cubicBezTo>
                    <a:pt x="1429" y="3162"/>
                    <a:pt x="1551" y="3253"/>
                    <a:pt x="1733" y="3344"/>
                  </a:cubicBezTo>
                  <a:cubicBezTo>
                    <a:pt x="1776" y="3402"/>
                    <a:pt x="1847" y="3432"/>
                    <a:pt x="1925" y="3432"/>
                  </a:cubicBezTo>
                  <a:cubicBezTo>
                    <a:pt x="2012" y="3432"/>
                    <a:pt x="2109" y="3394"/>
                    <a:pt x="2189" y="3314"/>
                  </a:cubicBezTo>
                  <a:cubicBezTo>
                    <a:pt x="2402" y="3101"/>
                    <a:pt x="2311" y="2767"/>
                    <a:pt x="2250" y="2493"/>
                  </a:cubicBezTo>
                  <a:cubicBezTo>
                    <a:pt x="1946" y="1672"/>
                    <a:pt x="1581" y="821"/>
                    <a:pt x="1277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5"/>
            <p:cNvSpPr/>
            <p:nvPr/>
          </p:nvSpPr>
          <p:spPr>
            <a:xfrm>
              <a:off x="2244225" y="2042875"/>
              <a:ext cx="31175" cy="50175"/>
            </a:xfrm>
            <a:custGeom>
              <a:avLst/>
              <a:gdLst/>
              <a:ahLst/>
              <a:cxnLst/>
              <a:rect l="l" t="t" r="r" b="b"/>
              <a:pathLst>
                <a:path w="1247" h="2007" extrusionOk="0">
                  <a:moveTo>
                    <a:pt x="1247" y="0"/>
                  </a:moveTo>
                  <a:cubicBezTo>
                    <a:pt x="1015" y="36"/>
                    <a:pt x="774" y="51"/>
                    <a:pt x="527" y="51"/>
                  </a:cubicBezTo>
                  <a:cubicBezTo>
                    <a:pt x="353" y="51"/>
                    <a:pt x="177" y="43"/>
                    <a:pt x="1" y="31"/>
                  </a:cubicBezTo>
                  <a:lnTo>
                    <a:pt x="1" y="31"/>
                  </a:lnTo>
                  <a:cubicBezTo>
                    <a:pt x="1" y="335"/>
                    <a:pt x="31" y="669"/>
                    <a:pt x="61" y="973"/>
                  </a:cubicBezTo>
                  <a:cubicBezTo>
                    <a:pt x="122" y="1338"/>
                    <a:pt x="244" y="1703"/>
                    <a:pt x="548" y="1946"/>
                  </a:cubicBezTo>
                  <a:cubicBezTo>
                    <a:pt x="578" y="1976"/>
                    <a:pt x="639" y="2007"/>
                    <a:pt x="730" y="2007"/>
                  </a:cubicBezTo>
                  <a:cubicBezTo>
                    <a:pt x="852" y="2007"/>
                    <a:pt x="913" y="1855"/>
                    <a:pt x="943" y="1733"/>
                  </a:cubicBezTo>
                  <a:cubicBezTo>
                    <a:pt x="1156" y="1186"/>
                    <a:pt x="1247" y="578"/>
                    <a:pt x="1247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5"/>
            <p:cNvSpPr/>
            <p:nvPr/>
          </p:nvSpPr>
          <p:spPr>
            <a:xfrm>
              <a:off x="2927375" y="1810350"/>
              <a:ext cx="26625" cy="42575"/>
            </a:xfrm>
            <a:custGeom>
              <a:avLst/>
              <a:gdLst/>
              <a:ahLst/>
              <a:cxnLst/>
              <a:rect l="l" t="t" r="r" b="b"/>
              <a:pathLst>
                <a:path w="1065" h="170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639"/>
                    <a:pt x="213" y="1277"/>
                    <a:pt x="730" y="1703"/>
                  </a:cubicBezTo>
                  <a:cubicBezTo>
                    <a:pt x="973" y="1247"/>
                    <a:pt x="1064" y="669"/>
                    <a:pt x="1034" y="152"/>
                  </a:cubicBezTo>
                  <a:cubicBezTo>
                    <a:pt x="669" y="92"/>
                    <a:pt x="335" y="31"/>
                    <a:pt x="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5"/>
            <p:cNvSpPr/>
            <p:nvPr/>
          </p:nvSpPr>
          <p:spPr>
            <a:xfrm>
              <a:off x="2447875" y="1844550"/>
              <a:ext cx="81925" cy="70725"/>
            </a:xfrm>
            <a:custGeom>
              <a:avLst/>
              <a:gdLst/>
              <a:ahLst/>
              <a:cxnLst/>
              <a:rect l="l" t="t" r="r" b="b"/>
              <a:pathLst>
                <a:path w="3277" h="2829" extrusionOk="0">
                  <a:moveTo>
                    <a:pt x="1612" y="0"/>
                  </a:moveTo>
                  <a:cubicBezTo>
                    <a:pt x="1095" y="578"/>
                    <a:pt x="517" y="1186"/>
                    <a:pt x="1" y="1824"/>
                  </a:cubicBezTo>
                  <a:cubicBezTo>
                    <a:pt x="396" y="1976"/>
                    <a:pt x="821" y="2189"/>
                    <a:pt x="1247" y="2371"/>
                  </a:cubicBezTo>
                  <a:cubicBezTo>
                    <a:pt x="1703" y="2614"/>
                    <a:pt x="2189" y="2797"/>
                    <a:pt x="2676" y="2827"/>
                  </a:cubicBezTo>
                  <a:cubicBezTo>
                    <a:pt x="2689" y="2828"/>
                    <a:pt x="2702" y="2829"/>
                    <a:pt x="2715" y="2829"/>
                  </a:cubicBezTo>
                  <a:cubicBezTo>
                    <a:pt x="3057" y="2829"/>
                    <a:pt x="3277" y="2451"/>
                    <a:pt x="3101" y="2158"/>
                  </a:cubicBezTo>
                  <a:cubicBezTo>
                    <a:pt x="2676" y="1398"/>
                    <a:pt x="2189" y="669"/>
                    <a:pt x="1612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5"/>
            <p:cNvSpPr/>
            <p:nvPr/>
          </p:nvSpPr>
          <p:spPr>
            <a:xfrm>
              <a:off x="2150000" y="1990450"/>
              <a:ext cx="39550" cy="37375"/>
            </a:xfrm>
            <a:custGeom>
              <a:avLst/>
              <a:gdLst/>
              <a:ahLst/>
              <a:cxnLst/>
              <a:rect l="l" t="t" r="r" b="b"/>
              <a:pathLst>
                <a:path w="1582" h="1495" extrusionOk="0">
                  <a:moveTo>
                    <a:pt x="821" y="0"/>
                  </a:moveTo>
                  <a:cubicBezTo>
                    <a:pt x="548" y="183"/>
                    <a:pt x="305" y="426"/>
                    <a:pt x="153" y="730"/>
                  </a:cubicBezTo>
                  <a:cubicBezTo>
                    <a:pt x="92" y="851"/>
                    <a:pt x="1" y="1034"/>
                    <a:pt x="61" y="1155"/>
                  </a:cubicBezTo>
                  <a:cubicBezTo>
                    <a:pt x="116" y="1374"/>
                    <a:pt x="392" y="1494"/>
                    <a:pt x="646" y="1494"/>
                  </a:cubicBezTo>
                  <a:cubicBezTo>
                    <a:pt x="674" y="1494"/>
                    <a:pt x="702" y="1493"/>
                    <a:pt x="730" y="1490"/>
                  </a:cubicBezTo>
                  <a:cubicBezTo>
                    <a:pt x="1034" y="1459"/>
                    <a:pt x="1338" y="1307"/>
                    <a:pt x="1581" y="1094"/>
                  </a:cubicBezTo>
                  <a:cubicBezTo>
                    <a:pt x="1277" y="790"/>
                    <a:pt x="1004" y="426"/>
                    <a:pt x="82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5"/>
            <p:cNvSpPr/>
            <p:nvPr/>
          </p:nvSpPr>
          <p:spPr>
            <a:xfrm>
              <a:off x="3094550" y="1678125"/>
              <a:ext cx="30425" cy="31675"/>
            </a:xfrm>
            <a:custGeom>
              <a:avLst/>
              <a:gdLst/>
              <a:ahLst/>
              <a:cxnLst/>
              <a:rect l="l" t="t" r="r" b="b"/>
              <a:pathLst>
                <a:path w="1217" h="1267" extrusionOk="0">
                  <a:moveTo>
                    <a:pt x="244" y="1"/>
                  </a:moveTo>
                  <a:cubicBezTo>
                    <a:pt x="183" y="396"/>
                    <a:pt x="122" y="821"/>
                    <a:pt x="0" y="1247"/>
                  </a:cubicBezTo>
                  <a:cubicBezTo>
                    <a:pt x="126" y="1259"/>
                    <a:pt x="247" y="1267"/>
                    <a:pt x="363" y="1267"/>
                  </a:cubicBezTo>
                  <a:cubicBezTo>
                    <a:pt x="526" y="1267"/>
                    <a:pt x="679" y="1252"/>
                    <a:pt x="821" y="1216"/>
                  </a:cubicBezTo>
                  <a:cubicBezTo>
                    <a:pt x="973" y="1186"/>
                    <a:pt x="1216" y="1095"/>
                    <a:pt x="1216" y="912"/>
                  </a:cubicBezTo>
                  <a:cubicBezTo>
                    <a:pt x="1216" y="821"/>
                    <a:pt x="1155" y="760"/>
                    <a:pt x="1095" y="730"/>
                  </a:cubicBezTo>
                  <a:cubicBezTo>
                    <a:pt x="852" y="457"/>
                    <a:pt x="578" y="183"/>
                    <a:pt x="244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5"/>
            <p:cNvSpPr/>
            <p:nvPr/>
          </p:nvSpPr>
          <p:spPr>
            <a:xfrm>
              <a:off x="2377975" y="1922800"/>
              <a:ext cx="79800" cy="95675"/>
            </a:xfrm>
            <a:custGeom>
              <a:avLst/>
              <a:gdLst/>
              <a:ahLst/>
              <a:cxnLst/>
              <a:rect l="l" t="t" r="r" b="b"/>
              <a:pathLst>
                <a:path w="3192" h="3827" extrusionOk="0">
                  <a:moveTo>
                    <a:pt x="1611" y="1"/>
                  </a:moveTo>
                  <a:cubicBezTo>
                    <a:pt x="1064" y="609"/>
                    <a:pt x="547" y="1186"/>
                    <a:pt x="0" y="1794"/>
                  </a:cubicBezTo>
                  <a:cubicBezTo>
                    <a:pt x="456" y="2189"/>
                    <a:pt x="912" y="2585"/>
                    <a:pt x="1368" y="2980"/>
                  </a:cubicBezTo>
                  <a:cubicBezTo>
                    <a:pt x="1733" y="3284"/>
                    <a:pt x="2098" y="3618"/>
                    <a:pt x="2554" y="3770"/>
                  </a:cubicBezTo>
                  <a:cubicBezTo>
                    <a:pt x="2616" y="3791"/>
                    <a:pt x="2679" y="3826"/>
                    <a:pt x="2752" y="3826"/>
                  </a:cubicBezTo>
                  <a:cubicBezTo>
                    <a:pt x="2785" y="3826"/>
                    <a:pt x="2820" y="3819"/>
                    <a:pt x="2857" y="3800"/>
                  </a:cubicBezTo>
                  <a:cubicBezTo>
                    <a:pt x="3101" y="3770"/>
                    <a:pt x="3192" y="3557"/>
                    <a:pt x="3192" y="3314"/>
                  </a:cubicBezTo>
                  <a:cubicBezTo>
                    <a:pt x="3192" y="3101"/>
                    <a:pt x="3101" y="2889"/>
                    <a:pt x="3009" y="2706"/>
                  </a:cubicBezTo>
                  <a:cubicBezTo>
                    <a:pt x="2554" y="1794"/>
                    <a:pt x="2098" y="913"/>
                    <a:pt x="161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5"/>
            <p:cNvSpPr/>
            <p:nvPr/>
          </p:nvSpPr>
          <p:spPr>
            <a:xfrm>
              <a:off x="2852900" y="1792875"/>
              <a:ext cx="39550" cy="44650"/>
            </a:xfrm>
            <a:custGeom>
              <a:avLst/>
              <a:gdLst/>
              <a:ahLst/>
              <a:cxnLst/>
              <a:rect l="l" t="t" r="r" b="b"/>
              <a:pathLst>
                <a:path w="1582" h="1786" extrusionOk="0">
                  <a:moveTo>
                    <a:pt x="1" y="0"/>
                  </a:moveTo>
                  <a:cubicBezTo>
                    <a:pt x="61" y="547"/>
                    <a:pt x="153" y="1034"/>
                    <a:pt x="365" y="1520"/>
                  </a:cubicBezTo>
                  <a:cubicBezTo>
                    <a:pt x="451" y="1692"/>
                    <a:pt x="615" y="1786"/>
                    <a:pt x="768" y="1786"/>
                  </a:cubicBezTo>
                  <a:cubicBezTo>
                    <a:pt x="886" y="1786"/>
                    <a:pt x="998" y="1730"/>
                    <a:pt x="1064" y="1611"/>
                  </a:cubicBezTo>
                  <a:cubicBezTo>
                    <a:pt x="1308" y="1216"/>
                    <a:pt x="1490" y="791"/>
                    <a:pt x="1581" y="335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5"/>
            <p:cNvSpPr/>
            <p:nvPr/>
          </p:nvSpPr>
          <p:spPr>
            <a:xfrm>
              <a:off x="3107475" y="1626450"/>
              <a:ext cx="41800" cy="28900"/>
            </a:xfrm>
            <a:custGeom>
              <a:avLst/>
              <a:gdLst/>
              <a:ahLst/>
              <a:cxnLst/>
              <a:rect l="l" t="t" r="r" b="b"/>
              <a:pathLst>
                <a:path w="1672" h="1156" extrusionOk="0">
                  <a:moveTo>
                    <a:pt x="456" y="1"/>
                  </a:moveTo>
                  <a:cubicBezTo>
                    <a:pt x="274" y="365"/>
                    <a:pt x="122" y="700"/>
                    <a:pt x="0" y="1065"/>
                  </a:cubicBezTo>
                  <a:cubicBezTo>
                    <a:pt x="395" y="1125"/>
                    <a:pt x="821" y="1156"/>
                    <a:pt x="1216" y="1156"/>
                  </a:cubicBezTo>
                  <a:cubicBezTo>
                    <a:pt x="1429" y="1156"/>
                    <a:pt x="1642" y="1125"/>
                    <a:pt x="1672" y="913"/>
                  </a:cubicBezTo>
                  <a:cubicBezTo>
                    <a:pt x="1672" y="761"/>
                    <a:pt x="1581" y="669"/>
                    <a:pt x="1459" y="578"/>
                  </a:cubicBezTo>
                  <a:cubicBezTo>
                    <a:pt x="1155" y="365"/>
                    <a:pt x="821" y="153"/>
                    <a:pt x="456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5"/>
            <p:cNvSpPr/>
            <p:nvPr/>
          </p:nvSpPr>
          <p:spPr>
            <a:xfrm>
              <a:off x="3064150" y="1753350"/>
              <a:ext cx="46375" cy="39850"/>
            </a:xfrm>
            <a:custGeom>
              <a:avLst/>
              <a:gdLst/>
              <a:ahLst/>
              <a:cxnLst/>
              <a:rect l="l" t="t" r="r" b="b"/>
              <a:pathLst>
                <a:path w="1855" h="1594" extrusionOk="0">
                  <a:moveTo>
                    <a:pt x="730" y="1"/>
                  </a:moveTo>
                  <a:cubicBezTo>
                    <a:pt x="517" y="396"/>
                    <a:pt x="305" y="761"/>
                    <a:pt x="31" y="1095"/>
                  </a:cubicBezTo>
                  <a:lnTo>
                    <a:pt x="1" y="1125"/>
                  </a:lnTo>
                  <a:cubicBezTo>
                    <a:pt x="365" y="1308"/>
                    <a:pt x="761" y="1460"/>
                    <a:pt x="1186" y="1551"/>
                  </a:cubicBezTo>
                  <a:cubicBezTo>
                    <a:pt x="1254" y="1578"/>
                    <a:pt x="1329" y="1593"/>
                    <a:pt x="1401" y="1593"/>
                  </a:cubicBezTo>
                  <a:cubicBezTo>
                    <a:pt x="1490" y="1593"/>
                    <a:pt x="1575" y="1571"/>
                    <a:pt x="1642" y="1521"/>
                  </a:cubicBezTo>
                  <a:cubicBezTo>
                    <a:pt x="1855" y="1308"/>
                    <a:pt x="1672" y="973"/>
                    <a:pt x="1490" y="761"/>
                  </a:cubicBezTo>
                  <a:cubicBezTo>
                    <a:pt x="1247" y="487"/>
                    <a:pt x="973" y="244"/>
                    <a:pt x="73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5"/>
            <p:cNvSpPr/>
            <p:nvPr/>
          </p:nvSpPr>
          <p:spPr>
            <a:xfrm>
              <a:off x="2545150" y="1779950"/>
              <a:ext cx="86650" cy="50950"/>
            </a:xfrm>
            <a:custGeom>
              <a:avLst/>
              <a:gdLst/>
              <a:ahLst/>
              <a:cxnLst/>
              <a:rect l="l" t="t" r="r" b="b"/>
              <a:pathLst>
                <a:path w="3466" h="2038" extrusionOk="0">
                  <a:moveTo>
                    <a:pt x="2067" y="1"/>
                  </a:moveTo>
                  <a:cubicBezTo>
                    <a:pt x="1338" y="183"/>
                    <a:pt x="639" y="396"/>
                    <a:pt x="0" y="760"/>
                  </a:cubicBezTo>
                  <a:cubicBezTo>
                    <a:pt x="851" y="973"/>
                    <a:pt x="1611" y="1308"/>
                    <a:pt x="2310" y="1733"/>
                  </a:cubicBezTo>
                  <a:cubicBezTo>
                    <a:pt x="2554" y="1885"/>
                    <a:pt x="2736" y="2037"/>
                    <a:pt x="2979" y="2037"/>
                  </a:cubicBezTo>
                  <a:cubicBezTo>
                    <a:pt x="3192" y="2037"/>
                    <a:pt x="3465" y="1855"/>
                    <a:pt x="3435" y="1612"/>
                  </a:cubicBezTo>
                  <a:cubicBezTo>
                    <a:pt x="3435" y="1551"/>
                    <a:pt x="3344" y="1429"/>
                    <a:pt x="3313" y="1368"/>
                  </a:cubicBezTo>
                  <a:cubicBezTo>
                    <a:pt x="2979" y="852"/>
                    <a:pt x="2523" y="396"/>
                    <a:pt x="2067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5"/>
            <p:cNvSpPr/>
            <p:nvPr/>
          </p:nvSpPr>
          <p:spPr>
            <a:xfrm>
              <a:off x="2775400" y="1778425"/>
              <a:ext cx="50925" cy="55600"/>
            </a:xfrm>
            <a:custGeom>
              <a:avLst/>
              <a:gdLst/>
              <a:ahLst/>
              <a:cxnLst/>
              <a:rect l="l" t="t" r="r" b="b"/>
              <a:pathLst>
                <a:path w="2037" h="2224" extrusionOk="0">
                  <a:moveTo>
                    <a:pt x="0" y="1"/>
                  </a:moveTo>
                  <a:cubicBezTo>
                    <a:pt x="183" y="639"/>
                    <a:pt x="426" y="1308"/>
                    <a:pt x="730" y="1916"/>
                  </a:cubicBezTo>
                  <a:cubicBezTo>
                    <a:pt x="786" y="2056"/>
                    <a:pt x="894" y="2223"/>
                    <a:pt x="1055" y="2223"/>
                  </a:cubicBezTo>
                  <a:cubicBezTo>
                    <a:pt x="1068" y="2223"/>
                    <a:pt x="1081" y="2222"/>
                    <a:pt x="1095" y="2220"/>
                  </a:cubicBezTo>
                  <a:cubicBezTo>
                    <a:pt x="1216" y="2220"/>
                    <a:pt x="1277" y="2098"/>
                    <a:pt x="1368" y="1977"/>
                  </a:cubicBezTo>
                  <a:cubicBezTo>
                    <a:pt x="1672" y="1490"/>
                    <a:pt x="1885" y="973"/>
                    <a:pt x="2037" y="396"/>
                  </a:cubicBezTo>
                  <a:cubicBezTo>
                    <a:pt x="1368" y="244"/>
                    <a:pt x="669" y="122"/>
                    <a:pt x="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5"/>
            <p:cNvSpPr/>
            <p:nvPr/>
          </p:nvSpPr>
          <p:spPr>
            <a:xfrm>
              <a:off x="2656850" y="1770075"/>
              <a:ext cx="80575" cy="69375"/>
            </a:xfrm>
            <a:custGeom>
              <a:avLst/>
              <a:gdLst/>
              <a:ahLst/>
              <a:cxnLst/>
              <a:rect l="l" t="t" r="r" b="b"/>
              <a:pathLst>
                <a:path w="3223" h="2775" extrusionOk="0">
                  <a:moveTo>
                    <a:pt x="1156" y="0"/>
                  </a:moveTo>
                  <a:cubicBezTo>
                    <a:pt x="791" y="0"/>
                    <a:pt x="365" y="0"/>
                    <a:pt x="1" y="31"/>
                  </a:cubicBezTo>
                  <a:cubicBezTo>
                    <a:pt x="852" y="791"/>
                    <a:pt x="1429" y="1946"/>
                    <a:pt x="2341" y="2614"/>
                  </a:cubicBezTo>
                  <a:cubicBezTo>
                    <a:pt x="2442" y="2715"/>
                    <a:pt x="2584" y="2774"/>
                    <a:pt x="2716" y="2774"/>
                  </a:cubicBezTo>
                  <a:cubicBezTo>
                    <a:pt x="2744" y="2774"/>
                    <a:pt x="2771" y="2772"/>
                    <a:pt x="2797" y="2766"/>
                  </a:cubicBezTo>
                  <a:cubicBezTo>
                    <a:pt x="3040" y="2736"/>
                    <a:pt x="3101" y="2432"/>
                    <a:pt x="3131" y="2219"/>
                  </a:cubicBezTo>
                  <a:cubicBezTo>
                    <a:pt x="3222" y="1520"/>
                    <a:pt x="3192" y="791"/>
                    <a:pt x="3010" y="122"/>
                  </a:cubicBezTo>
                  <a:cubicBezTo>
                    <a:pt x="2402" y="31"/>
                    <a:pt x="1763" y="0"/>
                    <a:pt x="115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4" name="Google Shape;1584;p75"/>
          <p:cNvGrpSpPr/>
          <p:nvPr/>
        </p:nvGrpSpPr>
        <p:grpSpPr>
          <a:xfrm>
            <a:off x="5077621" y="1431143"/>
            <a:ext cx="1536094" cy="1198435"/>
            <a:chOff x="3886350" y="1368725"/>
            <a:chExt cx="1351125" cy="1054125"/>
          </a:xfrm>
        </p:grpSpPr>
        <p:sp>
          <p:nvSpPr>
            <p:cNvPr id="1585" name="Google Shape;1585;p75"/>
            <p:cNvSpPr/>
            <p:nvPr/>
          </p:nvSpPr>
          <p:spPr>
            <a:xfrm>
              <a:off x="3958550" y="1545150"/>
              <a:ext cx="75250" cy="41825"/>
            </a:xfrm>
            <a:custGeom>
              <a:avLst/>
              <a:gdLst/>
              <a:ahLst/>
              <a:cxnLst/>
              <a:rect l="l" t="t" r="r" b="b"/>
              <a:pathLst>
                <a:path w="3010" h="1673" extrusionOk="0">
                  <a:moveTo>
                    <a:pt x="0" y="0"/>
                  </a:moveTo>
                  <a:cubicBezTo>
                    <a:pt x="0" y="639"/>
                    <a:pt x="304" y="1247"/>
                    <a:pt x="821" y="1672"/>
                  </a:cubicBezTo>
                  <a:lnTo>
                    <a:pt x="3010" y="1064"/>
                  </a:lnTo>
                  <a:cubicBezTo>
                    <a:pt x="1976" y="760"/>
                    <a:pt x="973" y="456"/>
                    <a:pt x="0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5"/>
            <p:cNvSpPr/>
            <p:nvPr/>
          </p:nvSpPr>
          <p:spPr>
            <a:xfrm>
              <a:off x="3915225" y="1476450"/>
              <a:ext cx="297900" cy="107775"/>
            </a:xfrm>
            <a:custGeom>
              <a:avLst/>
              <a:gdLst/>
              <a:ahLst/>
              <a:cxnLst/>
              <a:rect l="l" t="t" r="r" b="b"/>
              <a:pathLst>
                <a:path w="11916" h="4311" extrusionOk="0">
                  <a:moveTo>
                    <a:pt x="4271" y="0"/>
                  </a:moveTo>
                  <a:cubicBezTo>
                    <a:pt x="3596" y="0"/>
                    <a:pt x="2922" y="25"/>
                    <a:pt x="2250" y="74"/>
                  </a:cubicBezTo>
                  <a:lnTo>
                    <a:pt x="1" y="651"/>
                  </a:lnTo>
                  <a:cubicBezTo>
                    <a:pt x="1217" y="1046"/>
                    <a:pt x="2311" y="1836"/>
                    <a:pt x="3040" y="2900"/>
                  </a:cubicBezTo>
                  <a:cubicBezTo>
                    <a:pt x="3314" y="3265"/>
                    <a:pt x="3527" y="3691"/>
                    <a:pt x="3922" y="3964"/>
                  </a:cubicBezTo>
                  <a:cubicBezTo>
                    <a:pt x="4323" y="4247"/>
                    <a:pt x="4852" y="4311"/>
                    <a:pt x="5367" y="4311"/>
                  </a:cubicBezTo>
                  <a:cubicBezTo>
                    <a:pt x="5516" y="4311"/>
                    <a:pt x="5663" y="4305"/>
                    <a:pt x="5806" y="4299"/>
                  </a:cubicBezTo>
                  <a:cubicBezTo>
                    <a:pt x="7296" y="4177"/>
                    <a:pt x="8785" y="3964"/>
                    <a:pt x="10214" y="3569"/>
                  </a:cubicBezTo>
                  <a:cubicBezTo>
                    <a:pt x="10852" y="3417"/>
                    <a:pt x="11612" y="3113"/>
                    <a:pt x="11825" y="2444"/>
                  </a:cubicBezTo>
                  <a:cubicBezTo>
                    <a:pt x="11916" y="1958"/>
                    <a:pt x="11673" y="1411"/>
                    <a:pt x="11247" y="1107"/>
                  </a:cubicBezTo>
                  <a:cubicBezTo>
                    <a:pt x="10822" y="803"/>
                    <a:pt x="10335" y="681"/>
                    <a:pt x="9849" y="590"/>
                  </a:cubicBezTo>
                  <a:cubicBezTo>
                    <a:pt x="7998" y="189"/>
                    <a:pt x="6131" y="0"/>
                    <a:pt x="4271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5"/>
            <p:cNvSpPr/>
            <p:nvPr/>
          </p:nvSpPr>
          <p:spPr>
            <a:xfrm>
              <a:off x="4178150" y="2013800"/>
              <a:ext cx="204450" cy="376775"/>
            </a:xfrm>
            <a:custGeom>
              <a:avLst/>
              <a:gdLst/>
              <a:ahLst/>
              <a:cxnLst/>
              <a:rect l="l" t="t" r="r" b="b"/>
              <a:pathLst>
                <a:path w="8178" h="15071" extrusionOk="0">
                  <a:moveTo>
                    <a:pt x="3490" y="1"/>
                  </a:moveTo>
                  <a:cubicBezTo>
                    <a:pt x="3367" y="1"/>
                    <a:pt x="3257" y="31"/>
                    <a:pt x="3162" y="100"/>
                  </a:cubicBezTo>
                  <a:cubicBezTo>
                    <a:pt x="2463" y="3899"/>
                    <a:pt x="2432" y="5632"/>
                    <a:pt x="2463" y="6543"/>
                  </a:cubicBezTo>
                  <a:cubicBezTo>
                    <a:pt x="2676" y="9218"/>
                    <a:pt x="3466" y="11832"/>
                    <a:pt x="3648" y="12440"/>
                  </a:cubicBezTo>
                  <a:cubicBezTo>
                    <a:pt x="3217" y="12407"/>
                    <a:pt x="2286" y="12301"/>
                    <a:pt x="1521" y="12301"/>
                  </a:cubicBezTo>
                  <a:cubicBezTo>
                    <a:pt x="885" y="12301"/>
                    <a:pt x="363" y="12374"/>
                    <a:pt x="335" y="12623"/>
                  </a:cubicBezTo>
                  <a:cubicBezTo>
                    <a:pt x="305" y="13048"/>
                    <a:pt x="1308" y="12896"/>
                    <a:pt x="1916" y="13048"/>
                  </a:cubicBezTo>
                  <a:cubicBezTo>
                    <a:pt x="1642" y="13079"/>
                    <a:pt x="1" y="13200"/>
                    <a:pt x="244" y="13747"/>
                  </a:cubicBezTo>
                  <a:cubicBezTo>
                    <a:pt x="284" y="13844"/>
                    <a:pt x="435" y="13881"/>
                    <a:pt x="639" y="13881"/>
                  </a:cubicBezTo>
                  <a:cubicBezTo>
                    <a:pt x="1173" y="13881"/>
                    <a:pt x="2075" y="13631"/>
                    <a:pt x="2360" y="13547"/>
                  </a:cubicBezTo>
                  <a:lnTo>
                    <a:pt x="2360" y="13547"/>
                  </a:lnTo>
                  <a:cubicBezTo>
                    <a:pt x="1761" y="13743"/>
                    <a:pt x="484" y="14906"/>
                    <a:pt x="1612" y="15054"/>
                  </a:cubicBezTo>
                  <a:cubicBezTo>
                    <a:pt x="1706" y="15065"/>
                    <a:pt x="1805" y="15070"/>
                    <a:pt x="1907" y="15070"/>
                  </a:cubicBezTo>
                  <a:cubicBezTo>
                    <a:pt x="2952" y="15070"/>
                    <a:pt x="4345" y="14541"/>
                    <a:pt x="5259" y="14264"/>
                  </a:cubicBezTo>
                  <a:cubicBezTo>
                    <a:pt x="5776" y="14112"/>
                    <a:pt x="6080" y="13960"/>
                    <a:pt x="6232" y="13443"/>
                  </a:cubicBezTo>
                  <a:cubicBezTo>
                    <a:pt x="6505" y="12623"/>
                    <a:pt x="6171" y="12075"/>
                    <a:pt x="6232" y="10799"/>
                  </a:cubicBezTo>
                  <a:cubicBezTo>
                    <a:pt x="6384" y="8610"/>
                    <a:pt x="6840" y="6543"/>
                    <a:pt x="7721" y="4537"/>
                  </a:cubicBezTo>
                  <a:cubicBezTo>
                    <a:pt x="7873" y="4203"/>
                    <a:pt x="8177" y="3808"/>
                    <a:pt x="8056" y="3474"/>
                  </a:cubicBezTo>
                  <a:cubicBezTo>
                    <a:pt x="8025" y="3291"/>
                    <a:pt x="7478" y="2957"/>
                    <a:pt x="7326" y="2805"/>
                  </a:cubicBezTo>
                  <a:cubicBezTo>
                    <a:pt x="7022" y="2470"/>
                    <a:pt x="6779" y="2197"/>
                    <a:pt x="6414" y="1954"/>
                  </a:cubicBezTo>
                  <a:cubicBezTo>
                    <a:pt x="5802" y="1501"/>
                    <a:pt x="4352" y="1"/>
                    <a:pt x="3490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5"/>
            <p:cNvSpPr/>
            <p:nvPr/>
          </p:nvSpPr>
          <p:spPr>
            <a:xfrm>
              <a:off x="4246550" y="2014000"/>
              <a:ext cx="133000" cy="161875"/>
            </a:xfrm>
            <a:custGeom>
              <a:avLst/>
              <a:gdLst/>
              <a:ahLst/>
              <a:cxnLst/>
              <a:rect l="l" t="t" r="r" b="b"/>
              <a:pathLst>
                <a:path w="5320" h="6475" extrusionOk="0">
                  <a:moveTo>
                    <a:pt x="851" y="0"/>
                  </a:moveTo>
                  <a:lnTo>
                    <a:pt x="395" y="152"/>
                  </a:lnTo>
                  <a:cubicBezTo>
                    <a:pt x="244" y="1003"/>
                    <a:pt x="122" y="1763"/>
                    <a:pt x="0" y="2402"/>
                  </a:cubicBezTo>
                  <a:cubicBezTo>
                    <a:pt x="1155" y="3952"/>
                    <a:pt x="2584" y="5380"/>
                    <a:pt x="4195" y="6475"/>
                  </a:cubicBezTo>
                  <a:cubicBezTo>
                    <a:pt x="4377" y="5836"/>
                    <a:pt x="4590" y="5137"/>
                    <a:pt x="4864" y="4499"/>
                  </a:cubicBezTo>
                  <a:cubicBezTo>
                    <a:pt x="5016" y="4165"/>
                    <a:pt x="5320" y="3769"/>
                    <a:pt x="5198" y="3435"/>
                  </a:cubicBezTo>
                  <a:cubicBezTo>
                    <a:pt x="5198" y="3253"/>
                    <a:pt x="4681" y="2888"/>
                    <a:pt x="4529" y="2736"/>
                  </a:cubicBezTo>
                  <a:cubicBezTo>
                    <a:pt x="4225" y="2432"/>
                    <a:pt x="3952" y="2128"/>
                    <a:pt x="3617" y="1915"/>
                  </a:cubicBezTo>
                  <a:cubicBezTo>
                    <a:pt x="3040" y="1490"/>
                    <a:pt x="1702" y="122"/>
                    <a:pt x="85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5"/>
            <p:cNvSpPr/>
            <p:nvPr/>
          </p:nvSpPr>
          <p:spPr>
            <a:xfrm>
              <a:off x="3974400" y="1792675"/>
              <a:ext cx="179500" cy="73475"/>
            </a:xfrm>
            <a:custGeom>
              <a:avLst/>
              <a:gdLst/>
              <a:ahLst/>
              <a:cxnLst/>
              <a:rect l="l" t="t" r="r" b="b"/>
              <a:pathLst>
                <a:path w="7180" h="2939" extrusionOk="0">
                  <a:moveTo>
                    <a:pt x="2462" y="0"/>
                  </a:moveTo>
                  <a:cubicBezTo>
                    <a:pt x="1310" y="0"/>
                    <a:pt x="1" y="1248"/>
                    <a:pt x="582" y="2440"/>
                  </a:cubicBezTo>
                  <a:cubicBezTo>
                    <a:pt x="711" y="2733"/>
                    <a:pt x="860" y="2848"/>
                    <a:pt x="1006" y="2848"/>
                  </a:cubicBezTo>
                  <a:cubicBezTo>
                    <a:pt x="1328" y="2848"/>
                    <a:pt x="1633" y="2287"/>
                    <a:pt x="1675" y="1855"/>
                  </a:cubicBezTo>
                  <a:lnTo>
                    <a:pt x="1675" y="1855"/>
                  </a:lnTo>
                  <a:cubicBezTo>
                    <a:pt x="1711" y="2376"/>
                    <a:pt x="2100" y="2682"/>
                    <a:pt x="2472" y="2682"/>
                  </a:cubicBezTo>
                  <a:cubicBezTo>
                    <a:pt x="2819" y="2682"/>
                    <a:pt x="3152" y="2414"/>
                    <a:pt x="3166" y="1802"/>
                  </a:cubicBezTo>
                  <a:cubicBezTo>
                    <a:pt x="3265" y="2115"/>
                    <a:pt x="3569" y="2330"/>
                    <a:pt x="3818" y="2330"/>
                  </a:cubicBezTo>
                  <a:cubicBezTo>
                    <a:pt x="4027" y="2330"/>
                    <a:pt x="4197" y="2177"/>
                    <a:pt x="4169" y="1802"/>
                  </a:cubicBezTo>
                  <a:lnTo>
                    <a:pt x="4169" y="1802"/>
                  </a:lnTo>
                  <a:cubicBezTo>
                    <a:pt x="4594" y="2379"/>
                    <a:pt x="5597" y="2774"/>
                    <a:pt x="6297" y="2926"/>
                  </a:cubicBezTo>
                  <a:cubicBezTo>
                    <a:pt x="6343" y="2934"/>
                    <a:pt x="6387" y="2938"/>
                    <a:pt x="6428" y="2938"/>
                  </a:cubicBezTo>
                  <a:cubicBezTo>
                    <a:pt x="7179" y="2938"/>
                    <a:pt x="7169" y="1695"/>
                    <a:pt x="6449" y="1407"/>
                  </a:cubicBezTo>
                  <a:lnTo>
                    <a:pt x="6449" y="1407"/>
                  </a:lnTo>
                  <a:cubicBezTo>
                    <a:pt x="6417" y="1408"/>
                    <a:pt x="6385" y="1409"/>
                    <a:pt x="6354" y="1409"/>
                  </a:cubicBezTo>
                  <a:cubicBezTo>
                    <a:pt x="5002" y="1409"/>
                    <a:pt x="3955" y="157"/>
                    <a:pt x="2619" y="8"/>
                  </a:cubicBezTo>
                  <a:cubicBezTo>
                    <a:pt x="2567" y="3"/>
                    <a:pt x="2515" y="0"/>
                    <a:pt x="2462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5"/>
            <p:cNvSpPr/>
            <p:nvPr/>
          </p:nvSpPr>
          <p:spPr>
            <a:xfrm>
              <a:off x="4104450" y="1821750"/>
              <a:ext cx="49450" cy="44400"/>
            </a:xfrm>
            <a:custGeom>
              <a:avLst/>
              <a:gdLst/>
              <a:ahLst/>
              <a:cxnLst/>
              <a:rect l="l" t="t" r="r" b="b"/>
              <a:pathLst>
                <a:path w="1978" h="1776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487"/>
                    <a:pt x="0" y="973"/>
                    <a:pt x="61" y="1429"/>
                  </a:cubicBezTo>
                  <a:cubicBezTo>
                    <a:pt x="395" y="1581"/>
                    <a:pt x="791" y="1702"/>
                    <a:pt x="1064" y="1763"/>
                  </a:cubicBezTo>
                  <a:cubicBezTo>
                    <a:pt x="1112" y="1771"/>
                    <a:pt x="1157" y="1775"/>
                    <a:pt x="1200" y="1775"/>
                  </a:cubicBezTo>
                  <a:cubicBezTo>
                    <a:pt x="1977" y="1775"/>
                    <a:pt x="1967" y="532"/>
                    <a:pt x="1247" y="244"/>
                  </a:cubicBezTo>
                  <a:cubicBezTo>
                    <a:pt x="821" y="244"/>
                    <a:pt x="395" y="152"/>
                    <a:pt x="3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5"/>
            <p:cNvSpPr/>
            <p:nvPr/>
          </p:nvSpPr>
          <p:spPr>
            <a:xfrm>
              <a:off x="3907625" y="1474400"/>
              <a:ext cx="225725" cy="74575"/>
            </a:xfrm>
            <a:custGeom>
              <a:avLst/>
              <a:gdLst/>
              <a:ahLst/>
              <a:cxnLst/>
              <a:rect l="l" t="t" r="r" b="b"/>
              <a:pathLst>
                <a:path w="9029" h="2983" extrusionOk="0">
                  <a:moveTo>
                    <a:pt x="6426" y="1"/>
                  </a:moveTo>
                  <a:cubicBezTo>
                    <a:pt x="6226" y="1"/>
                    <a:pt x="6029" y="4"/>
                    <a:pt x="5837" y="4"/>
                  </a:cubicBezTo>
                  <a:cubicBezTo>
                    <a:pt x="4682" y="4"/>
                    <a:pt x="3557" y="95"/>
                    <a:pt x="2433" y="308"/>
                  </a:cubicBezTo>
                  <a:cubicBezTo>
                    <a:pt x="1642" y="520"/>
                    <a:pt x="730" y="703"/>
                    <a:pt x="1" y="1128"/>
                  </a:cubicBezTo>
                  <a:cubicBezTo>
                    <a:pt x="62" y="1645"/>
                    <a:pt x="670" y="2739"/>
                    <a:pt x="1217" y="2982"/>
                  </a:cubicBezTo>
                  <a:cubicBezTo>
                    <a:pt x="1369" y="2648"/>
                    <a:pt x="1429" y="2253"/>
                    <a:pt x="1521" y="1888"/>
                  </a:cubicBezTo>
                  <a:cubicBezTo>
                    <a:pt x="1581" y="1523"/>
                    <a:pt x="1703" y="1219"/>
                    <a:pt x="1703" y="885"/>
                  </a:cubicBezTo>
                  <a:cubicBezTo>
                    <a:pt x="2129" y="1341"/>
                    <a:pt x="2433" y="2374"/>
                    <a:pt x="3101" y="2557"/>
                  </a:cubicBezTo>
                  <a:cubicBezTo>
                    <a:pt x="3375" y="1979"/>
                    <a:pt x="3527" y="1463"/>
                    <a:pt x="3679" y="855"/>
                  </a:cubicBezTo>
                  <a:cubicBezTo>
                    <a:pt x="3922" y="1037"/>
                    <a:pt x="4104" y="1341"/>
                    <a:pt x="4287" y="1584"/>
                  </a:cubicBezTo>
                  <a:cubicBezTo>
                    <a:pt x="4408" y="1736"/>
                    <a:pt x="4712" y="2131"/>
                    <a:pt x="4925" y="2192"/>
                  </a:cubicBezTo>
                  <a:cubicBezTo>
                    <a:pt x="4929" y="2192"/>
                    <a:pt x="4933" y="2193"/>
                    <a:pt x="4937" y="2193"/>
                  </a:cubicBezTo>
                  <a:cubicBezTo>
                    <a:pt x="5236" y="2193"/>
                    <a:pt x="5504" y="1063"/>
                    <a:pt x="5624" y="763"/>
                  </a:cubicBezTo>
                  <a:cubicBezTo>
                    <a:pt x="5989" y="1007"/>
                    <a:pt x="6384" y="1979"/>
                    <a:pt x="6901" y="1979"/>
                  </a:cubicBezTo>
                  <a:cubicBezTo>
                    <a:pt x="7205" y="1979"/>
                    <a:pt x="7326" y="1037"/>
                    <a:pt x="7448" y="733"/>
                  </a:cubicBezTo>
                  <a:cubicBezTo>
                    <a:pt x="7579" y="995"/>
                    <a:pt x="8047" y="1706"/>
                    <a:pt x="8407" y="1706"/>
                  </a:cubicBezTo>
                  <a:cubicBezTo>
                    <a:pt x="8466" y="1706"/>
                    <a:pt x="8522" y="1687"/>
                    <a:pt x="8572" y="1645"/>
                  </a:cubicBezTo>
                  <a:cubicBezTo>
                    <a:pt x="8724" y="1523"/>
                    <a:pt x="8876" y="1067"/>
                    <a:pt x="8968" y="915"/>
                  </a:cubicBezTo>
                  <a:cubicBezTo>
                    <a:pt x="9028" y="611"/>
                    <a:pt x="8907" y="551"/>
                    <a:pt x="8633" y="399"/>
                  </a:cubicBezTo>
                  <a:cubicBezTo>
                    <a:pt x="7961" y="39"/>
                    <a:pt x="7176" y="1"/>
                    <a:pt x="6426" y="1"/>
                  </a:cubicBezTo>
                  <a:close/>
                </a:path>
              </a:pathLst>
            </a:custGeom>
            <a:solidFill>
              <a:srgbClr val="FDE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5"/>
            <p:cNvSpPr/>
            <p:nvPr/>
          </p:nvSpPr>
          <p:spPr>
            <a:xfrm>
              <a:off x="3886350" y="1368725"/>
              <a:ext cx="1351125" cy="827525"/>
            </a:xfrm>
            <a:custGeom>
              <a:avLst/>
              <a:gdLst/>
              <a:ahLst/>
              <a:cxnLst/>
              <a:rect l="l" t="t" r="r" b="b"/>
              <a:pathLst>
                <a:path w="54045" h="33101" extrusionOk="0">
                  <a:moveTo>
                    <a:pt x="1492" y="1"/>
                  </a:moveTo>
                  <a:cubicBezTo>
                    <a:pt x="1309" y="1"/>
                    <a:pt x="1154" y="11"/>
                    <a:pt x="1034" y="36"/>
                  </a:cubicBezTo>
                  <a:cubicBezTo>
                    <a:pt x="1" y="218"/>
                    <a:pt x="62" y="674"/>
                    <a:pt x="62" y="2802"/>
                  </a:cubicBezTo>
                  <a:cubicBezTo>
                    <a:pt x="62" y="4930"/>
                    <a:pt x="578" y="5659"/>
                    <a:pt x="578" y="5659"/>
                  </a:cubicBezTo>
                  <a:cubicBezTo>
                    <a:pt x="578" y="5659"/>
                    <a:pt x="1916" y="5416"/>
                    <a:pt x="5107" y="5264"/>
                  </a:cubicBezTo>
                  <a:cubicBezTo>
                    <a:pt x="5627" y="5239"/>
                    <a:pt x="6125" y="5229"/>
                    <a:pt x="6596" y="5229"/>
                  </a:cubicBezTo>
                  <a:cubicBezTo>
                    <a:pt x="9046" y="5229"/>
                    <a:pt x="10760" y="5507"/>
                    <a:pt x="10913" y="5507"/>
                  </a:cubicBezTo>
                  <a:cubicBezTo>
                    <a:pt x="10913" y="5507"/>
                    <a:pt x="3253" y="8395"/>
                    <a:pt x="3435" y="8851"/>
                  </a:cubicBezTo>
                  <a:cubicBezTo>
                    <a:pt x="3557" y="9307"/>
                    <a:pt x="10396" y="11282"/>
                    <a:pt x="10396" y="11282"/>
                  </a:cubicBezTo>
                  <a:cubicBezTo>
                    <a:pt x="10396" y="11282"/>
                    <a:pt x="9241" y="17057"/>
                    <a:pt x="9332" y="19064"/>
                  </a:cubicBezTo>
                  <a:cubicBezTo>
                    <a:pt x="9393" y="21070"/>
                    <a:pt x="11794" y="25629"/>
                    <a:pt x="16202" y="28942"/>
                  </a:cubicBezTo>
                  <a:cubicBezTo>
                    <a:pt x="20609" y="32255"/>
                    <a:pt x="26719" y="32802"/>
                    <a:pt x="35959" y="33076"/>
                  </a:cubicBezTo>
                  <a:cubicBezTo>
                    <a:pt x="36519" y="33092"/>
                    <a:pt x="37077" y="33100"/>
                    <a:pt x="37632" y="33100"/>
                  </a:cubicBezTo>
                  <a:cubicBezTo>
                    <a:pt x="46262" y="33100"/>
                    <a:pt x="54044" y="31222"/>
                    <a:pt x="54044" y="31222"/>
                  </a:cubicBezTo>
                  <a:cubicBezTo>
                    <a:pt x="54044" y="31222"/>
                    <a:pt x="52525" y="31100"/>
                    <a:pt x="46719" y="30310"/>
                  </a:cubicBezTo>
                  <a:cubicBezTo>
                    <a:pt x="40853" y="29520"/>
                    <a:pt x="36263" y="27301"/>
                    <a:pt x="33740" y="25903"/>
                  </a:cubicBezTo>
                  <a:cubicBezTo>
                    <a:pt x="31248" y="24504"/>
                    <a:pt x="28421" y="19276"/>
                    <a:pt x="24925" y="16358"/>
                  </a:cubicBezTo>
                  <a:cubicBezTo>
                    <a:pt x="22919" y="14656"/>
                    <a:pt x="16110" y="11647"/>
                    <a:pt x="15259" y="10826"/>
                  </a:cubicBezTo>
                  <a:cubicBezTo>
                    <a:pt x="14348" y="9975"/>
                    <a:pt x="15199" y="8000"/>
                    <a:pt x="15655" y="6206"/>
                  </a:cubicBezTo>
                  <a:cubicBezTo>
                    <a:pt x="16110" y="4443"/>
                    <a:pt x="16262" y="3987"/>
                    <a:pt x="15655" y="2832"/>
                  </a:cubicBezTo>
                  <a:cubicBezTo>
                    <a:pt x="15168" y="1951"/>
                    <a:pt x="14591" y="1039"/>
                    <a:pt x="13284" y="401"/>
                  </a:cubicBezTo>
                  <a:cubicBezTo>
                    <a:pt x="12817" y="183"/>
                    <a:pt x="12093" y="107"/>
                    <a:pt x="11288" y="107"/>
                  </a:cubicBezTo>
                  <a:cubicBezTo>
                    <a:pt x="9731" y="107"/>
                    <a:pt x="7873" y="392"/>
                    <a:pt x="6992" y="492"/>
                  </a:cubicBezTo>
                  <a:cubicBezTo>
                    <a:pt x="6882" y="505"/>
                    <a:pt x="6756" y="511"/>
                    <a:pt x="6614" y="511"/>
                  </a:cubicBezTo>
                  <a:cubicBezTo>
                    <a:pt x="5300" y="511"/>
                    <a:pt x="2747" y="1"/>
                    <a:pt x="1492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5"/>
            <p:cNvSpPr/>
            <p:nvPr/>
          </p:nvSpPr>
          <p:spPr>
            <a:xfrm>
              <a:off x="3886350" y="1411975"/>
              <a:ext cx="25950" cy="50375"/>
            </a:xfrm>
            <a:custGeom>
              <a:avLst/>
              <a:gdLst/>
              <a:ahLst/>
              <a:cxnLst/>
              <a:rect l="l" t="t" r="r" b="b"/>
              <a:pathLst>
                <a:path w="1038" h="2015" extrusionOk="0">
                  <a:moveTo>
                    <a:pt x="158" y="1"/>
                  </a:moveTo>
                  <a:cubicBezTo>
                    <a:pt x="127" y="1"/>
                    <a:pt x="95" y="3"/>
                    <a:pt x="62" y="8"/>
                  </a:cubicBezTo>
                  <a:cubicBezTo>
                    <a:pt x="1" y="464"/>
                    <a:pt x="1" y="1437"/>
                    <a:pt x="92" y="2014"/>
                  </a:cubicBezTo>
                  <a:cubicBezTo>
                    <a:pt x="97" y="2014"/>
                    <a:pt x="101" y="2015"/>
                    <a:pt x="106" y="2015"/>
                  </a:cubicBezTo>
                  <a:cubicBezTo>
                    <a:pt x="743" y="2015"/>
                    <a:pt x="1037" y="1"/>
                    <a:pt x="158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5"/>
            <p:cNvSpPr/>
            <p:nvPr/>
          </p:nvSpPr>
          <p:spPr>
            <a:xfrm>
              <a:off x="3926625" y="1409875"/>
              <a:ext cx="34475" cy="50575"/>
            </a:xfrm>
            <a:custGeom>
              <a:avLst/>
              <a:gdLst/>
              <a:ahLst/>
              <a:cxnLst/>
              <a:rect l="l" t="t" r="r" b="b"/>
              <a:pathLst>
                <a:path w="1379" h="2023" extrusionOk="0">
                  <a:moveTo>
                    <a:pt x="426" y="1"/>
                  </a:moveTo>
                  <a:cubicBezTo>
                    <a:pt x="1" y="62"/>
                    <a:pt x="1" y="1004"/>
                    <a:pt x="62" y="1278"/>
                  </a:cubicBezTo>
                  <a:cubicBezTo>
                    <a:pt x="153" y="1521"/>
                    <a:pt x="335" y="1916"/>
                    <a:pt x="609" y="1977"/>
                  </a:cubicBezTo>
                  <a:cubicBezTo>
                    <a:pt x="691" y="2008"/>
                    <a:pt x="764" y="2023"/>
                    <a:pt x="829" y="2023"/>
                  </a:cubicBezTo>
                  <a:cubicBezTo>
                    <a:pt x="1379" y="2023"/>
                    <a:pt x="1289" y="959"/>
                    <a:pt x="1125" y="578"/>
                  </a:cubicBezTo>
                  <a:cubicBezTo>
                    <a:pt x="1065" y="305"/>
                    <a:pt x="821" y="1"/>
                    <a:pt x="426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5"/>
            <p:cNvSpPr/>
            <p:nvPr/>
          </p:nvSpPr>
          <p:spPr>
            <a:xfrm>
              <a:off x="4117375" y="1780700"/>
              <a:ext cx="592725" cy="411900"/>
            </a:xfrm>
            <a:custGeom>
              <a:avLst/>
              <a:gdLst/>
              <a:ahLst/>
              <a:cxnLst/>
              <a:rect l="l" t="t" r="r" b="b"/>
              <a:pathLst>
                <a:path w="23709" h="16476" extrusionOk="0">
                  <a:moveTo>
                    <a:pt x="316" y="0"/>
                  </a:moveTo>
                  <a:cubicBezTo>
                    <a:pt x="291" y="0"/>
                    <a:pt x="267" y="1"/>
                    <a:pt x="243" y="1"/>
                  </a:cubicBezTo>
                  <a:cubicBezTo>
                    <a:pt x="91" y="1034"/>
                    <a:pt x="0" y="1977"/>
                    <a:pt x="30" y="2585"/>
                  </a:cubicBezTo>
                  <a:cubicBezTo>
                    <a:pt x="122" y="4591"/>
                    <a:pt x="2462" y="9150"/>
                    <a:pt x="6930" y="12463"/>
                  </a:cubicBezTo>
                  <a:cubicBezTo>
                    <a:pt x="10821" y="15381"/>
                    <a:pt x="16110" y="16141"/>
                    <a:pt x="23709" y="16475"/>
                  </a:cubicBezTo>
                  <a:cubicBezTo>
                    <a:pt x="22979" y="15260"/>
                    <a:pt x="22128" y="14135"/>
                    <a:pt x="21155" y="13101"/>
                  </a:cubicBezTo>
                  <a:cubicBezTo>
                    <a:pt x="16535" y="7904"/>
                    <a:pt x="13101" y="5229"/>
                    <a:pt x="6383" y="1734"/>
                  </a:cubicBezTo>
                  <a:cubicBezTo>
                    <a:pt x="4916" y="985"/>
                    <a:pt x="1944" y="0"/>
                    <a:pt x="31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5"/>
            <p:cNvSpPr/>
            <p:nvPr/>
          </p:nvSpPr>
          <p:spPr>
            <a:xfrm>
              <a:off x="4048225" y="1753350"/>
              <a:ext cx="193025" cy="218100"/>
            </a:xfrm>
            <a:custGeom>
              <a:avLst/>
              <a:gdLst/>
              <a:ahLst/>
              <a:cxnLst/>
              <a:rect l="l" t="t" r="r" b="b"/>
              <a:pathLst>
                <a:path w="7721" h="8724" extrusionOk="0">
                  <a:moveTo>
                    <a:pt x="6687" y="1"/>
                  </a:moveTo>
                  <a:cubicBezTo>
                    <a:pt x="5927" y="396"/>
                    <a:pt x="5593" y="821"/>
                    <a:pt x="5350" y="1672"/>
                  </a:cubicBezTo>
                  <a:cubicBezTo>
                    <a:pt x="5167" y="2341"/>
                    <a:pt x="5198" y="3131"/>
                    <a:pt x="5441" y="3831"/>
                  </a:cubicBezTo>
                  <a:cubicBezTo>
                    <a:pt x="5532" y="4195"/>
                    <a:pt x="5745" y="4560"/>
                    <a:pt x="5836" y="4894"/>
                  </a:cubicBezTo>
                  <a:cubicBezTo>
                    <a:pt x="5256" y="4894"/>
                    <a:pt x="4650" y="4769"/>
                    <a:pt x="4020" y="4769"/>
                  </a:cubicBezTo>
                  <a:cubicBezTo>
                    <a:pt x="3957" y="4769"/>
                    <a:pt x="3893" y="4770"/>
                    <a:pt x="3830" y="4773"/>
                  </a:cubicBezTo>
                  <a:cubicBezTo>
                    <a:pt x="3192" y="4834"/>
                    <a:pt x="2401" y="5198"/>
                    <a:pt x="1824" y="5472"/>
                  </a:cubicBezTo>
                  <a:cubicBezTo>
                    <a:pt x="760" y="5989"/>
                    <a:pt x="0" y="7508"/>
                    <a:pt x="973" y="8451"/>
                  </a:cubicBezTo>
                  <a:cubicBezTo>
                    <a:pt x="1167" y="8645"/>
                    <a:pt x="1317" y="8724"/>
                    <a:pt x="1431" y="8724"/>
                  </a:cubicBezTo>
                  <a:cubicBezTo>
                    <a:pt x="1743" y="8724"/>
                    <a:pt x="1781" y="8131"/>
                    <a:pt x="1691" y="7684"/>
                  </a:cubicBezTo>
                  <a:lnTo>
                    <a:pt x="1691" y="7684"/>
                  </a:lnTo>
                  <a:cubicBezTo>
                    <a:pt x="1785" y="7969"/>
                    <a:pt x="2186" y="8421"/>
                    <a:pt x="2509" y="8421"/>
                  </a:cubicBezTo>
                  <a:cubicBezTo>
                    <a:pt x="2556" y="8421"/>
                    <a:pt x="2602" y="8411"/>
                    <a:pt x="2644" y="8390"/>
                  </a:cubicBezTo>
                  <a:cubicBezTo>
                    <a:pt x="3012" y="8180"/>
                    <a:pt x="2745" y="7653"/>
                    <a:pt x="2528" y="7376"/>
                  </a:cubicBezTo>
                  <a:lnTo>
                    <a:pt x="2528" y="7376"/>
                  </a:lnTo>
                  <a:cubicBezTo>
                    <a:pt x="2688" y="7525"/>
                    <a:pt x="2952" y="7655"/>
                    <a:pt x="3177" y="7655"/>
                  </a:cubicBezTo>
                  <a:cubicBezTo>
                    <a:pt x="3304" y="7655"/>
                    <a:pt x="3419" y="7613"/>
                    <a:pt x="3496" y="7508"/>
                  </a:cubicBezTo>
                  <a:cubicBezTo>
                    <a:pt x="3678" y="7235"/>
                    <a:pt x="3313" y="6779"/>
                    <a:pt x="3100" y="6597"/>
                  </a:cubicBezTo>
                  <a:cubicBezTo>
                    <a:pt x="4164" y="6597"/>
                    <a:pt x="5167" y="6505"/>
                    <a:pt x="6201" y="6262"/>
                  </a:cubicBezTo>
                  <a:cubicBezTo>
                    <a:pt x="7113" y="6019"/>
                    <a:pt x="7356" y="5867"/>
                    <a:pt x="7447" y="4894"/>
                  </a:cubicBezTo>
                  <a:cubicBezTo>
                    <a:pt x="7508" y="3831"/>
                    <a:pt x="7477" y="2797"/>
                    <a:pt x="7599" y="1764"/>
                  </a:cubicBezTo>
                  <a:cubicBezTo>
                    <a:pt x="7660" y="1156"/>
                    <a:pt x="7721" y="92"/>
                    <a:pt x="668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5"/>
            <p:cNvSpPr/>
            <p:nvPr/>
          </p:nvSpPr>
          <p:spPr>
            <a:xfrm>
              <a:off x="4330125" y="1858200"/>
              <a:ext cx="133775" cy="313125"/>
            </a:xfrm>
            <a:custGeom>
              <a:avLst/>
              <a:gdLst/>
              <a:ahLst/>
              <a:cxnLst/>
              <a:rect l="l" t="t" r="r" b="b"/>
              <a:pathLst>
                <a:path w="5351" h="12525" extrusionOk="0">
                  <a:moveTo>
                    <a:pt x="3068" y="1"/>
                  </a:moveTo>
                  <a:cubicBezTo>
                    <a:pt x="3059" y="1"/>
                    <a:pt x="3049" y="1"/>
                    <a:pt x="3040" y="1"/>
                  </a:cubicBezTo>
                  <a:cubicBezTo>
                    <a:pt x="1247" y="1764"/>
                    <a:pt x="92" y="3284"/>
                    <a:pt x="31" y="5746"/>
                  </a:cubicBezTo>
                  <a:cubicBezTo>
                    <a:pt x="1" y="8208"/>
                    <a:pt x="943" y="10731"/>
                    <a:pt x="2676" y="12524"/>
                  </a:cubicBezTo>
                  <a:lnTo>
                    <a:pt x="3618" y="9120"/>
                  </a:lnTo>
                  <a:cubicBezTo>
                    <a:pt x="4864" y="6840"/>
                    <a:pt x="5351" y="4166"/>
                    <a:pt x="5047" y="1551"/>
                  </a:cubicBezTo>
                  <a:cubicBezTo>
                    <a:pt x="4987" y="983"/>
                    <a:pt x="3688" y="1"/>
                    <a:pt x="3068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5"/>
            <p:cNvSpPr/>
            <p:nvPr/>
          </p:nvSpPr>
          <p:spPr>
            <a:xfrm>
              <a:off x="4345325" y="1846700"/>
              <a:ext cx="281200" cy="576150"/>
            </a:xfrm>
            <a:custGeom>
              <a:avLst/>
              <a:gdLst/>
              <a:ahLst/>
              <a:cxnLst/>
              <a:rect l="l" t="t" r="r" b="b"/>
              <a:pathLst>
                <a:path w="11248" h="23046" extrusionOk="0">
                  <a:moveTo>
                    <a:pt x="4867" y="0"/>
                  </a:moveTo>
                  <a:cubicBezTo>
                    <a:pt x="4041" y="0"/>
                    <a:pt x="3206" y="164"/>
                    <a:pt x="2432" y="492"/>
                  </a:cubicBezTo>
                  <a:cubicBezTo>
                    <a:pt x="609" y="3106"/>
                    <a:pt x="1" y="5507"/>
                    <a:pt x="122" y="8729"/>
                  </a:cubicBezTo>
                  <a:cubicBezTo>
                    <a:pt x="244" y="11799"/>
                    <a:pt x="2098" y="14443"/>
                    <a:pt x="4226" y="16632"/>
                  </a:cubicBezTo>
                  <a:cubicBezTo>
                    <a:pt x="5107" y="17483"/>
                    <a:pt x="6627" y="18456"/>
                    <a:pt x="7174" y="19519"/>
                  </a:cubicBezTo>
                  <a:cubicBezTo>
                    <a:pt x="6353" y="19884"/>
                    <a:pt x="4256" y="20158"/>
                    <a:pt x="3800" y="21100"/>
                  </a:cubicBezTo>
                  <a:cubicBezTo>
                    <a:pt x="3657" y="21407"/>
                    <a:pt x="3862" y="21514"/>
                    <a:pt x="4217" y="21514"/>
                  </a:cubicBezTo>
                  <a:cubicBezTo>
                    <a:pt x="4915" y="21514"/>
                    <a:pt x="6193" y="21099"/>
                    <a:pt x="6536" y="20978"/>
                  </a:cubicBezTo>
                  <a:lnTo>
                    <a:pt x="6536" y="20978"/>
                  </a:lnTo>
                  <a:cubicBezTo>
                    <a:pt x="6050" y="21525"/>
                    <a:pt x="4651" y="22498"/>
                    <a:pt x="5046" y="22924"/>
                  </a:cubicBezTo>
                  <a:cubicBezTo>
                    <a:pt x="5122" y="22995"/>
                    <a:pt x="5219" y="23026"/>
                    <a:pt x="5332" y="23026"/>
                  </a:cubicBezTo>
                  <a:cubicBezTo>
                    <a:pt x="5990" y="23026"/>
                    <a:pt x="7181" y="21958"/>
                    <a:pt x="7752" y="21465"/>
                  </a:cubicBezTo>
                  <a:lnTo>
                    <a:pt x="7752" y="21465"/>
                  </a:lnTo>
                  <a:cubicBezTo>
                    <a:pt x="7842" y="22004"/>
                    <a:pt x="7311" y="23046"/>
                    <a:pt x="7966" y="23046"/>
                  </a:cubicBezTo>
                  <a:cubicBezTo>
                    <a:pt x="7975" y="23046"/>
                    <a:pt x="7985" y="23046"/>
                    <a:pt x="7995" y="23045"/>
                  </a:cubicBezTo>
                  <a:cubicBezTo>
                    <a:pt x="8360" y="23045"/>
                    <a:pt x="9454" y="21829"/>
                    <a:pt x="9758" y="21556"/>
                  </a:cubicBezTo>
                  <a:cubicBezTo>
                    <a:pt x="10153" y="21222"/>
                    <a:pt x="11095" y="20522"/>
                    <a:pt x="11186" y="20006"/>
                  </a:cubicBezTo>
                  <a:cubicBezTo>
                    <a:pt x="11247" y="19276"/>
                    <a:pt x="10062" y="18395"/>
                    <a:pt x="9697" y="17787"/>
                  </a:cubicBezTo>
                  <a:cubicBezTo>
                    <a:pt x="8603" y="15993"/>
                    <a:pt x="8056" y="14139"/>
                    <a:pt x="8481" y="12012"/>
                  </a:cubicBezTo>
                  <a:cubicBezTo>
                    <a:pt x="9059" y="9094"/>
                    <a:pt x="11065" y="5750"/>
                    <a:pt x="9575" y="2711"/>
                  </a:cubicBezTo>
                  <a:cubicBezTo>
                    <a:pt x="8681" y="900"/>
                    <a:pt x="6801" y="0"/>
                    <a:pt x="4867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5"/>
            <p:cNvSpPr/>
            <p:nvPr/>
          </p:nvSpPr>
          <p:spPr>
            <a:xfrm>
              <a:off x="4270100" y="1656850"/>
              <a:ext cx="44100" cy="53225"/>
            </a:xfrm>
            <a:custGeom>
              <a:avLst/>
              <a:gdLst/>
              <a:ahLst/>
              <a:cxnLst/>
              <a:rect l="l" t="t" r="r" b="b"/>
              <a:pathLst>
                <a:path w="1764" h="2129" extrusionOk="0">
                  <a:moveTo>
                    <a:pt x="1004" y="0"/>
                  </a:moveTo>
                  <a:cubicBezTo>
                    <a:pt x="821" y="669"/>
                    <a:pt x="457" y="1338"/>
                    <a:pt x="1" y="2128"/>
                  </a:cubicBezTo>
                  <a:cubicBezTo>
                    <a:pt x="882" y="1885"/>
                    <a:pt x="1429" y="1125"/>
                    <a:pt x="1764" y="426"/>
                  </a:cubicBezTo>
                  <a:cubicBezTo>
                    <a:pt x="1490" y="274"/>
                    <a:pt x="1216" y="152"/>
                    <a:pt x="1004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5"/>
            <p:cNvSpPr/>
            <p:nvPr/>
          </p:nvSpPr>
          <p:spPr>
            <a:xfrm>
              <a:off x="4333925" y="1696375"/>
              <a:ext cx="60075" cy="59275"/>
            </a:xfrm>
            <a:custGeom>
              <a:avLst/>
              <a:gdLst/>
              <a:ahLst/>
              <a:cxnLst/>
              <a:rect l="l" t="t" r="r" b="b"/>
              <a:pathLst>
                <a:path w="2403" h="2371" extrusionOk="0">
                  <a:moveTo>
                    <a:pt x="1399" y="0"/>
                  </a:moveTo>
                  <a:cubicBezTo>
                    <a:pt x="1156" y="821"/>
                    <a:pt x="700" y="1520"/>
                    <a:pt x="1" y="2371"/>
                  </a:cubicBezTo>
                  <a:cubicBezTo>
                    <a:pt x="639" y="2158"/>
                    <a:pt x="1764" y="1307"/>
                    <a:pt x="2402" y="486"/>
                  </a:cubicBezTo>
                  <a:cubicBezTo>
                    <a:pt x="2068" y="304"/>
                    <a:pt x="1764" y="152"/>
                    <a:pt x="139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5"/>
            <p:cNvSpPr/>
            <p:nvPr/>
          </p:nvSpPr>
          <p:spPr>
            <a:xfrm>
              <a:off x="4399275" y="1738925"/>
              <a:ext cx="79075" cy="66125"/>
            </a:xfrm>
            <a:custGeom>
              <a:avLst/>
              <a:gdLst/>
              <a:ahLst/>
              <a:cxnLst/>
              <a:rect l="l" t="t" r="r" b="b"/>
              <a:pathLst>
                <a:path w="3163" h="2645" extrusionOk="0">
                  <a:moveTo>
                    <a:pt x="2068" y="0"/>
                  </a:moveTo>
                  <a:cubicBezTo>
                    <a:pt x="1612" y="912"/>
                    <a:pt x="974" y="1763"/>
                    <a:pt x="1" y="2645"/>
                  </a:cubicBezTo>
                  <a:cubicBezTo>
                    <a:pt x="974" y="2614"/>
                    <a:pt x="2372" y="1642"/>
                    <a:pt x="3162" y="639"/>
                  </a:cubicBezTo>
                  <a:cubicBezTo>
                    <a:pt x="2828" y="426"/>
                    <a:pt x="2433" y="213"/>
                    <a:pt x="206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5"/>
            <p:cNvSpPr/>
            <p:nvPr/>
          </p:nvSpPr>
          <p:spPr>
            <a:xfrm>
              <a:off x="4475275" y="1800475"/>
              <a:ext cx="79800" cy="67650"/>
            </a:xfrm>
            <a:custGeom>
              <a:avLst/>
              <a:gdLst/>
              <a:ahLst/>
              <a:cxnLst/>
              <a:rect l="l" t="t" r="r" b="b"/>
              <a:pathLst>
                <a:path w="3192" h="2706" extrusionOk="0">
                  <a:moveTo>
                    <a:pt x="2371" y="0"/>
                  </a:moveTo>
                  <a:cubicBezTo>
                    <a:pt x="1824" y="1003"/>
                    <a:pt x="912" y="1976"/>
                    <a:pt x="0" y="2705"/>
                  </a:cubicBezTo>
                  <a:cubicBezTo>
                    <a:pt x="1490" y="2462"/>
                    <a:pt x="2341" y="1702"/>
                    <a:pt x="3192" y="882"/>
                  </a:cubicBezTo>
                  <a:cubicBezTo>
                    <a:pt x="2949" y="578"/>
                    <a:pt x="2645" y="274"/>
                    <a:pt x="237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75"/>
            <p:cNvSpPr/>
            <p:nvPr/>
          </p:nvSpPr>
          <p:spPr>
            <a:xfrm>
              <a:off x="4552775" y="1880250"/>
              <a:ext cx="68425" cy="57775"/>
            </a:xfrm>
            <a:custGeom>
              <a:avLst/>
              <a:gdLst/>
              <a:ahLst/>
              <a:cxnLst/>
              <a:rect l="l" t="t" r="r" b="b"/>
              <a:pathLst>
                <a:path w="2737" h="2311" extrusionOk="0">
                  <a:moveTo>
                    <a:pt x="2037" y="1"/>
                  </a:moveTo>
                  <a:cubicBezTo>
                    <a:pt x="1460" y="882"/>
                    <a:pt x="700" y="1673"/>
                    <a:pt x="1" y="2311"/>
                  </a:cubicBezTo>
                  <a:cubicBezTo>
                    <a:pt x="761" y="2280"/>
                    <a:pt x="1977" y="1490"/>
                    <a:pt x="2736" y="882"/>
                  </a:cubicBezTo>
                  <a:cubicBezTo>
                    <a:pt x="2493" y="578"/>
                    <a:pt x="2280" y="305"/>
                    <a:pt x="2037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5"/>
            <p:cNvSpPr/>
            <p:nvPr/>
          </p:nvSpPr>
          <p:spPr>
            <a:xfrm>
              <a:off x="4619650" y="1960800"/>
              <a:ext cx="63100" cy="50175"/>
            </a:xfrm>
            <a:custGeom>
              <a:avLst/>
              <a:gdLst/>
              <a:ahLst/>
              <a:cxnLst/>
              <a:rect l="l" t="t" r="r" b="b"/>
              <a:pathLst>
                <a:path w="2524" h="2007" extrusionOk="0">
                  <a:moveTo>
                    <a:pt x="1946" y="1"/>
                  </a:moveTo>
                  <a:cubicBezTo>
                    <a:pt x="1338" y="730"/>
                    <a:pt x="578" y="1429"/>
                    <a:pt x="1" y="2007"/>
                  </a:cubicBezTo>
                  <a:cubicBezTo>
                    <a:pt x="669" y="1946"/>
                    <a:pt x="1733" y="1247"/>
                    <a:pt x="2523" y="609"/>
                  </a:cubicBezTo>
                  <a:cubicBezTo>
                    <a:pt x="2341" y="426"/>
                    <a:pt x="2128" y="213"/>
                    <a:pt x="1946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5"/>
            <p:cNvSpPr/>
            <p:nvPr/>
          </p:nvSpPr>
          <p:spPr>
            <a:xfrm>
              <a:off x="4679675" y="2019325"/>
              <a:ext cx="74500" cy="49400"/>
            </a:xfrm>
            <a:custGeom>
              <a:avLst/>
              <a:gdLst/>
              <a:ahLst/>
              <a:cxnLst/>
              <a:rect l="l" t="t" r="r" b="b"/>
              <a:pathLst>
                <a:path w="2980" h="1976" extrusionOk="0">
                  <a:moveTo>
                    <a:pt x="2159" y="0"/>
                  </a:moveTo>
                  <a:lnTo>
                    <a:pt x="1612" y="669"/>
                  </a:lnTo>
                  <a:cubicBezTo>
                    <a:pt x="1156" y="1125"/>
                    <a:pt x="609" y="1520"/>
                    <a:pt x="1" y="1976"/>
                  </a:cubicBezTo>
                  <a:cubicBezTo>
                    <a:pt x="1186" y="1854"/>
                    <a:pt x="2098" y="1216"/>
                    <a:pt x="2980" y="395"/>
                  </a:cubicBezTo>
                  <a:cubicBezTo>
                    <a:pt x="2706" y="243"/>
                    <a:pt x="2433" y="91"/>
                    <a:pt x="215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5"/>
            <p:cNvSpPr/>
            <p:nvPr/>
          </p:nvSpPr>
          <p:spPr>
            <a:xfrm>
              <a:off x="4797475" y="2065675"/>
              <a:ext cx="55500" cy="63850"/>
            </a:xfrm>
            <a:custGeom>
              <a:avLst/>
              <a:gdLst/>
              <a:ahLst/>
              <a:cxnLst/>
              <a:rect l="l" t="t" r="r" b="b"/>
              <a:pathLst>
                <a:path w="2220" h="2554" extrusionOk="0">
                  <a:moveTo>
                    <a:pt x="1368" y="0"/>
                  </a:moveTo>
                  <a:cubicBezTo>
                    <a:pt x="1003" y="943"/>
                    <a:pt x="456" y="1824"/>
                    <a:pt x="0" y="2554"/>
                  </a:cubicBezTo>
                  <a:cubicBezTo>
                    <a:pt x="912" y="2098"/>
                    <a:pt x="1642" y="1247"/>
                    <a:pt x="2219" y="335"/>
                  </a:cubicBezTo>
                  <a:cubicBezTo>
                    <a:pt x="1915" y="213"/>
                    <a:pt x="1642" y="122"/>
                    <a:pt x="136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5"/>
            <p:cNvSpPr/>
            <p:nvPr/>
          </p:nvSpPr>
          <p:spPr>
            <a:xfrm>
              <a:off x="4915250" y="2100625"/>
              <a:ext cx="34975" cy="53975"/>
            </a:xfrm>
            <a:custGeom>
              <a:avLst/>
              <a:gdLst/>
              <a:ahLst/>
              <a:cxnLst/>
              <a:rect l="l" t="t" r="r" b="b"/>
              <a:pathLst>
                <a:path w="1399" h="2159" extrusionOk="0">
                  <a:moveTo>
                    <a:pt x="608" y="1"/>
                  </a:moveTo>
                  <a:cubicBezTo>
                    <a:pt x="608" y="92"/>
                    <a:pt x="578" y="152"/>
                    <a:pt x="578" y="183"/>
                  </a:cubicBezTo>
                  <a:cubicBezTo>
                    <a:pt x="456" y="791"/>
                    <a:pt x="335" y="1459"/>
                    <a:pt x="1" y="2159"/>
                  </a:cubicBezTo>
                  <a:cubicBezTo>
                    <a:pt x="517" y="1855"/>
                    <a:pt x="1064" y="1034"/>
                    <a:pt x="1399" y="244"/>
                  </a:cubicBezTo>
                  <a:lnTo>
                    <a:pt x="608" y="1"/>
                  </a:ln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5"/>
            <p:cNvSpPr/>
            <p:nvPr/>
          </p:nvSpPr>
          <p:spPr>
            <a:xfrm>
              <a:off x="5028475" y="2123425"/>
              <a:ext cx="28150" cy="44100"/>
            </a:xfrm>
            <a:custGeom>
              <a:avLst/>
              <a:gdLst/>
              <a:ahLst/>
              <a:cxnLst/>
              <a:rect l="l" t="t" r="r" b="b"/>
              <a:pathLst>
                <a:path w="1126" h="1764" extrusionOk="0">
                  <a:moveTo>
                    <a:pt x="365" y="0"/>
                  </a:moveTo>
                  <a:cubicBezTo>
                    <a:pt x="304" y="608"/>
                    <a:pt x="152" y="1247"/>
                    <a:pt x="1" y="1763"/>
                  </a:cubicBezTo>
                  <a:cubicBezTo>
                    <a:pt x="578" y="1307"/>
                    <a:pt x="912" y="760"/>
                    <a:pt x="1125" y="122"/>
                  </a:cubicBezTo>
                  <a:cubicBezTo>
                    <a:pt x="1095" y="122"/>
                    <a:pt x="1034" y="122"/>
                    <a:pt x="973" y="92"/>
                  </a:cubicBezTo>
                  <a:cubicBezTo>
                    <a:pt x="791" y="31"/>
                    <a:pt x="578" y="0"/>
                    <a:pt x="36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5"/>
            <p:cNvSpPr/>
            <p:nvPr/>
          </p:nvSpPr>
          <p:spPr>
            <a:xfrm>
              <a:off x="4108250" y="1411075"/>
              <a:ext cx="59300" cy="38350"/>
            </a:xfrm>
            <a:custGeom>
              <a:avLst/>
              <a:gdLst/>
              <a:ahLst/>
              <a:cxnLst/>
              <a:rect l="l" t="t" r="r" b="b"/>
              <a:pathLst>
                <a:path w="2372" h="1534" extrusionOk="0">
                  <a:moveTo>
                    <a:pt x="1135" y="1"/>
                  </a:moveTo>
                  <a:cubicBezTo>
                    <a:pt x="604" y="1"/>
                    <a:pt x="168" y="379"/>
                    <a:pt x="31" y="956"/>
                  </a:cubicBezTo>
                  <a:cubicBezTo>
                    <a:pt x="0" y="1108"/>
                    <a:pt x="92" y="1290"/>
                    <a:pt x="304" y="1321"/>
                  </a:cubicBezTo>
                  <a:cubicBezTo>
                    <a:pt x="331" y="1332"/>
                    <a:pt x="359" y="1337"/>
                    <a:pt x="387" y="1337"/>
                  </a:cubicBezTo>
                  <a:cubicBezTo>
                    <a:pt x="516" y="1337"/>
                    <a:pt x="644" y="1228"/>
                    <a:pt x="669" y="1078"/>
                  </a:cubicBezTo>
                  <a:cubicBezTo>
                    <a:pt x="669" y="937"/>
                    <a:pt x="773" y="615"/>
                    <a:pt x="1149" y="615"/>
                  </a:cubicBezTo>
                  <a:cubicBezTo>
                    <a:pt x="1179" y="615"/>
                    <a:pt x="1212" y="617"/>
                    <a:pt x="1247" y="622"/>
                  </a:cubicBezTo>
                  <a:cubicBezTo>
                    <a:pt x="1702" y="682"/>
                    <a:pt x="1702" y="1078"/>
                    <a:pt x="1702" y="1169"/>
                  </a:cubicBezTo>
                  <a:cubicBezTo>
                    <a:pt x="1702" y="1382"/>
                    <a:pt x="1854" y="1534"/>
                    <a:pt x="2037" y="1534"/>
                  </a:cubicBezTo>
                  <a:cubicBezTo>
                    <a:pt x="2219" y="1534"/>
                    <a:pt x="2371" y="1382"/>
                    <a:pt x="2341" y="1260"/>
                  </a:cubicBezTo>
                  <a:cubicBezTo>
                    <a:pt x="2371" y="561"/>
                    <a:pt x="1976" y="75"/>
                    <a:pt x="1307" y="14"/>
                  </a:cubicBezTo>
                  <a:cubicBezTo>
                    <a:pt x="1249" y="5"/>
                    <a:pt x="1191" y="1"/>
                    <a:pt x="1135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75"/>
          <p:cNvGrpSpPr/>
          <p:nvPr/>
        </p:nvGrpSpPr>
        <p:grpSpPr>
          <a:xfrm>
            <a:off x="3162496" y="3720690"/>
            <a:ext cx="1776928" cy="1038497"/>
            <a:chOff x="5263275" y="1335875"/>
            <a:chExt cx="1468900" cy="858475"/>
          </a:xfrm>
        </p:grpSpPr>
        <p:sp>
          <p:nvSpPr>
            <p:cNvPr id="1611" name="Google Shape;1611;p75"/>
            <p:cNvSpPr/>
            <p:nvPr/>
          </p:nvSpPr>
          <p:spPr>
            <a:xfrm>
              <a:off x="6080175" y="1954950"/>
              <a:ext cx="128450" cy="165975"/>
            </a:xfrm>
            <a:custGeom>
              <a:avLst/>
              <a:gdLst/>
              <a:ahLst/>
              <a:cxnLst/>
              <a:rect l="l" t="t" r="r" b="b"/>
              <a:pathLst>
                <a:path w="5138" h="6639" extrusionOk="0">
                  <a:moveTo>
                    <a:pt x="1147" y="0"/>
                  </a:moveTo>
                  <a:cubicBezTo>
                    <a:pt x="714" y="0"/>
                    <a:pt x="297" y="128"/>
                    <a:pt x="0" y="447"/>
                  </a:cubicBezTo>
                  <a:cubicBezTo>
                    <a:pt x="0" y="447"/>
                    <a:pt x="1611" y="2484"/>
                    <a:pt x="1854" y="3821"/>
                  </a:cubicBezTo>
                  <a:cubicBezTo>
                    <a:pt x="2067" y="5159"/>
                    <a:pt x="2067" y="5706"/>
                    <a:pt x="1945" y="6223"/>
                  </a:cubicBezTo>
                  <a:cubicBezTo>
                    <a:pt x="1889" y="6524"/>
                    <a:pt x="2043" y="6639"/>
                    <a:pt x="2327" y="6639"/>
                  </a:cubicBezTo>
                  <a:cubicBezTo>
                    <a:pt x="2502" y="6639"/>
                    <a:pt x="2725" y="6596"/>
                    <a:pt x="2979" y="6527"/>
                  </a:cubicBezTo>
                  <a:cubicBezTo>
                    <a:pt x="3648" y="6283"/>
                    <a:pt x="4833" y="5828"/>
                    <a:pt x="4985" y="5068"/>
                  </a:cubicBezTo>
                  <a:cubicBezTo>
                    <a:pt x="5137" y="4308"/>
                    <a:pt x="3465" y="1542"/>
                    <a:pt x="3009" y="843"/>
                  </a:cubicBezTo>
                  <a:cubicBezTo>
                    <a:pt x="2719" y="397"/>
                    <a:pt x="1908" y="0"/>
                    <a:pt x="1147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75"/>
            <p:cNvSpPr/>
            <p:nvPr/>
          </p:nvSpPr>
          <p:spPr>
            <a:xfrm>
              <a:off x="5631300" y="1891525"/>
              <a:ext cx="136175" cy="171825"/>
            </a:xfrm>
            <a:custGeom>
              <a:avLst/>
              <a:gdLst/>
              <a:ahLst/>
              <a:cxnLst/>
              <a:rect l="l" t="t" r="r" b="b"/>
              <a:pathLst>
                <a:path w="5447" h="6873" extrusionOk="0">
                  <a:moveTo>
                    <a:pt x="4506" y="0"/>
                  </a:moveTo>
                  <a:cubicBezTo>
                    <a:pt x="4095" y="0"/>
                    <a:pt x="3568" y="234"/>
                    <a:pt x="3031" y="796"/>
                  </a:cubicBezTo>
                  <a:cubicBezTo>
                    <a:pt x="3031" y="796"/>
                    <a:pt x="2362" y="2620"/>
                    <a:pt x="1511" y="3957"/>
                  </a:cubicBezTo>
                  <a:cubicBezTo>
                    <a:pt x="690" y="5295"/>
                    <a:pt x="143" y="4991"/>
                    <a:pt x="82" y="5629"/>
                  </a:cubicBezTo>
                  <a:cubicBezTo>
                    <a:pt x="1" y="6202"/>
                    <a:pt x="1412" y="6872"/>
                    <a:pt x="2273" y="6872"/>
                  </a:cubicBezTo>
                  <a:cubicBezTo>
                    <a:pt x="2372" y="6872"/>
                    <a:pt x="2463" y="6863"/>
                    <a:pt x="2545" y="6845"/>
                  </a:cubicBezTo>
                  <a:cubicBezTo>
                    <a:pt x="3365" y="6693"/>
                    <a:pt x="4915" y="2285"/>
                    <a:pt x="5250" y="1161"/>
                  </a:cubicBezTo>
                  <a:cubicBezTo>
                    <a:pt x="5447" y="480"/>
                    <a:pt x="5095" y="0"/>
                    <a:pt x="4506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75"/>
            <p:cNvSpPr/>
            <p:nvPr/>
          </p:nvSpPr>
          <p:spPr>
            <a:xfrm>
              <a:off x="5263275" y="1335875"/>
              <a:ext cx="1468900" cy="858475"/>
            </a:xfrm>
            <a:custGeom>
              <a:avLst/>
              <a:gdLst/>
              <a:ahLst/>
              <a:cxnLst/>
              <a:rect l="l" t="t" r="r" b="b"/>
              <a:pathLst>
                <a:path w="58756" h="34339" extrusionOk="0">
                  <a:moveTo>
                    <a:pt x="3553" y="1"/>
                  </a:moveTo>
                  <a:cubicBezTo>
                    <a:pt x="3117" y="1"/>
                    <a:pt x="2674" y="57"/>
                    <a:pt x="2220" y="134"/>
                  </a:cubicBezTo>
                  <a:cubicBezTo>
                    <a:pt x="943" y="317"/>
                    <a:pt x="305" y="772"/>
                    <a:pt x="153" y="1411"/>
                  </a:cubicBezTo>
                  <a:cubicBezTo>
                    <a:pt x="1" y="2019"/>
                    <a:pt x="518" y="2171"/>
                    <a:pt x="1581" y="2262"/>
                  </a:cubicBezTo>
                  <a:cubicBezTo>
                    <a:pt x="3040" y="2353"/>
                    <a:pt x="3831" y="2596"/>
                    <a:pt x="3831" y="2596"/>
                  </a:cubicBezTo>
                  <a:cubicBezTo>
                    <a:pt x="3831" y="2596"/>
                    <a:pt x="153" y="2779"/>
                    <a:pt x="943" y="3569"/>
                  </a:cubicBezTo>
                  <a:cubicBezTo>
                    <a:pt x="1058" y="3684"/>
                    <a:pt x="1224" y="3712"/>
                    <a:pt x="1444" y="3712"/>
                  </a:cubicBezTo>
                  <a:cubicBezTo>
                    <a:pt x="1660" y="3712"/>
                    <a:pt x="1929" y="3685"/>
                    <a:pt x="2253" y="3685"/>
                  </a:cubicBezTo>
                  <a:cubicBezTo>
                    <a:pt x="3002" y="3685"/>
                    <a:pt x="4049" y="3829"/>
                    <a:pt x="5442" y="4785"/>
                  </a:cubicBezTo>
                  <a:cubicBezTo>
                    <a:pt x="8025" y="6608"/>
                    <a:pt x="6566" y="12900"/>
                    <a:pt x="9788" y="18128"/>
                  </a:cubicBezTo>
                  <a:cubicBezTo>
                    <a:pt x="13010" y="23356"/>
                    <a:pt x="18633" y="23478"/>
                    <a:pt x="24500" y="24663"/>
                  </a:cubicBezTo>
                  <a:cubicBezTo>
                    <a:pt x="30336" y="25849"/>
                    <a:pt x="45351" y="27308"/>
                    <a:pt x="49455" y="28159"/>
                  </a:cubicBezTo>
                  <a:cubicBezTo>
                    <a:pt x="53528" y="28980"/>
                    <a:pt x="56567" y="30712"/>
                    <a:pt x="54288" y="32262"/>
                  </a:cubicBezTo>
                  <a:cubicBezTo>
                    <a:pt x="53274" y="32974"/>
                    <a:pt x="51891" y="33150"/>
                    <a:pt x="50624" y="33150"/>
                  </a:cubicBezTo>
                  <a:cubicBezTo>
                    <a:pt x="49393" y="33150"/>
                    <a:pt x="48272" y="32984"/>
                    <a:pt x="47706" y="32984"/>
                  </a:cubicBezTo>
                  <a:cubicBezTo>
                    <a:pt x="47561" y="32984"/>
                    <a:pt x="47452" y="32995"/>
                    <a:pt x="47388" y="33022"/>
                  </a:cubicBezTo>
                  <a:cubicBezTo>
                    <a:pt x="46841" y="33235"/>
                    <a:pt x="48816" y="33995"/>
                    <a:pt x="51126" y="34238"/>
                  </a:cubicBezTo>
                  <a:cubicBezTo>
                    <a:pt x="51731" y="34294"/>
                    <a:pt x="52448" y="34339"/>
                    <a:pt x="53190" y="34339"/>
                  </a:cubicBezTo>
                  <a:cubicBezTo>
                    <a:pt x="55282" y="34339"/>
                    <a:pt x="57571" y="33979"/>
                    <a:pt x="58087" y="32475"/>
                  </a:cubicBezTo>
                  <a:cubicBezTo>
                    <a:pt x="58756" y="30439"/>
                    <a:pt x="57297" y="29405"/>
                    <a:pt x="53011" y="27460"/>
                  </a:cubicBezTo>
                  <a:cubicBezTo>
                    <a:pt x="48786" y="25545"/>
                    <a:pt x="46324" y="24025"/>
                    <a:pt x="42038" y="19527"/>
                  </a:cubicBezTo>
                  <a:cubicBezTo>
                    <a:pt x="37951" y="15295"/>
                    <a:pt x="34666" y="12638"/>
                    <a:pt x="30416" y="12638"/>
                  </a:cubicBezTo>
                  <a:cubicBezTo>
                    <a:pt x="30209" y="12638"/>
                    <a:pt x="30000" y="12644"/>
                    <a:pt x="29789" y="12657"/>
                  </a:cubicBezTo>
                  <a:cubicBezTo>
                    <a:pt x="25491" y="12912"/>
                    <a:pt x="20641" y="17480"/>
                    <a:pt x="17220" y="17480"/>
                  </a:cubicBezTo>
                  <a:cubicBezTo>
                    <a:pt x="16963" y="17480"/>
                    <a:pt x="16715" y="17454"/>
                    <a:pt x="16475" y="17399"/>
                  </a:cubicBezTo>
                  <a:cubicBezTo>
                    <a:pt x="13071" y="16609"/>
                    <a:pt x="11886" y="13539"/>
                    <a:pt x="10487" y="9192"/>
                  </a:cubicBezTo>
                  <a:cubicBezTo>
                    <a:pt x="9059" y="4876"/>
                    <a:pt x="7691" y="2353"/>
                    <a:pt x="6323" y="1107"/>
                  </a:cubicBezTo>
                  <a:cubicBezTo>
                    <a:pt x="5391" y="257"/>
                    <a:pt x="4486" y="1"/>
                    <a:pt x="3553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5"/>
            <p:cNvSpPr/>
            <p:nvPr/>
          </p:nvSpPr>
          <p:spPr>
            <a:xfrm>
              <a:off x="5603725" y="1873000"/>
              <a:ext cx="704425" cy="137975"/>
            </a:xfrm>
            <a:custGeom>
              <a:avLst/>
              <a:gdLst/>
              <a:ahLst/>
              <a:cxnLst/>
              <a:rect l="l" t="t" r="r" b="b"/>
              <a:pathLst>
                <a:path w="28177" h="5519" extrusionOk="0">
                  <a:moveTo>
                    <a:pt x="11505" y="1"/>
                  </a:moveTo>
                  <a:cubicBezTo>
                    <a:pt x="9445" y="1"/>
                    <a:pt x="7359" y="101"/>
                    <a:pt x="5289" y="200"/>
                  </a:cubicBezTo>
                  <a:cubicBezTo>
                    <a:pt x="3587" y="291"/>
                    <a:pt x="1793" y="382"/>
                    <a:pt x="91" y="412"/>
                  </a:cubicBezTo>
                  <a:lnTo>
                    <a:pt x="0" y="412"/>
                  </a:lnTo>
                  <a:lnTo>
                    <a:pt x="91" y="443"/>
                  </a:lnTo>
                  <a:cubicBezTo>
                    <a:pt x="2401" y="1689"/>
                    <a:pt x="5137" y="2145"/>
                    <a:pt x="8025" y="2662"/>
                  </a:cubicBezTo>
                  <a:cubicBezTo>
                    <a:pt x="8936" y="2814"/>
                    <a:pt x="9848" y="2966"/>
                    <a:pt x="10760" y="3148"/>
                  </a:cubicBezTo>
                  <a:cubicBezTo>
                    <a:pt x="13921" y="3786"/>
                    <a:pt x="19788" y="4516"/>
                    <a:pt x="25016" y="5154"/>
                  </a:cubicBezTo>
                  <a:cubicBezTo>
                    <a:pt x="26110" y="5306"/>
                    <a:pt x="27143" y="5428"/>
                    <a:pt x="28177" y="5519"/>
                  </a:cubicBezTo>
                  <a:cubicBezTo>
                    <a:pt x="23660" y="910"/>
                    <a:pt x="17704" y="1"/>
                    <a:pt x="11505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5"/>
            <p:cNvSpPr/>
            <p:nvPr/>
          </p:nvSpPr>
          <p:spPr>
            <a:xfrm>
              <a:off x="6049000" y="1755600"/>
              <a:ext cx="33475" cy="30475"/>
            </a:xfrm>
            <a:custGeom>
              <a:avLst/>
              <a:gdLst/>
              <a:ahLst/>
              <a:cxnLst/>
              <a:rect l="l" t="t" r="r" b="b"/>
              <a:pathLst>
                <a:path w="1339" h="1219" extrusionOk="0">
                  <a:moveTo>
                    <a:pt x="727" y="0"/>
                  </a:moveTo>
                  <a:cubicBezTo>
                    <a:pt x="626" y="0"/>
                    <a:pt x="519" y="32"/>
                    <a:pt x="396" y="93"/>
                  </a:cubicBezTo>
                  <a:cubicBezTo>
                    <a:pt x="153" y="245"/>
                    <a:pt x="1" y="427"/>
                    <a:pt x="62" y="701"/>
                  </a:cubicBezTo>
                  <a:cubicBezTo>
                    <a:pt x="114" y="1050"/>
                    <a:pt x="357" y="1219"/>
                    <a:pt x="617" y="1219"/>
                  </a:cubicBezTo>
                  <a:cubicBezTo>
                    <a:pt x="810" y="1219"/>
                    <a:pt x="1013" y="1126"/>
                    <a:pt x="1156" y="944"/>
                  </a:cubicBezTo>
                  <a:cubicBezTo>
                    <a:pt x="1338" y="731"/>
                    <a:pt x="1338" y="427"/>
                    <a:pt x="1156" y="215"/>
                  </a:cubicBezTo>
                  <a:cubicBezTo>
                    <a:pt x="1011" y="70"/>
                    <a:pt x="877" y="0"/>
                    <a:pt x="727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5"/>
            <p:cNvSpPr/>
            <p:nvPr/>
          </p:nvSpPr>
          <p:spPr>
            <a:xfrm>
              <a:off x="6075225" y="1704250"/>
              <a:ext cx="52075" cy="39975"/>
            </a:xfrm>
            <a:custGeom>
              <a:avLst/>
              <a:gdLst/>
              <a:ahLst/>
              <a:cxnLst/>
              <a:rect l="l" t="t" r="r" b="b"/>
              <a:pathLst>
                <a:path w="2083" h="1599" extrusionOk="0">
                  <a:moveTo>
                    <a:pt x="1235" y="1"/>
                  </a:moveTo>
                  <a:cubicBezTo>
                    <a:pt x="573" y="1"/>
                    <a:pt x="0" y="738"/>
                    <a:pt x="502" y="1296"/>
                  </a:cubicBezTo>
                  <a:cubicBezTo>
                    <a:pt x="678" y="1505"/>
                    <a:pt x="905" y="1598"/>
                    <a:pt x="1131" y="1598"/>
                  </a:cubicBezTo>
                  <a:cubicBezTo>
                    <a:pt x="1530" y="1598"/>
                    <a:pt x="1925" y="1306"/>
                    <a:pt x="2022" y="840"/>
                  </a:cubicBezTo>
                  <a:cubicBezTo>
                    <a:pt x="2083" y="475"/>
                    <a:pt x="1900" y="80"/>
                    <a:pt x="1414" y="19"/>
                  </a:cubicBezTo>
                  <a:cubicBezTo>
                    <a:pt x="1354" y="7"/>
                    <a:pt x="1294" y="1"/>
                    <a:pt x="1235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5"/>
            <p:cNvSpPr/>
            <p:nvPr/>
          </p:nvSpPr>
          <p:spPr>
            <a:xfrm>
              <a:off x="6115125" y="1762350"/>
              <a:ext cx="44325" cy="37775"/>
            </a:xfrm>
            <a:custGeom>
              <a:avLst/>
              <a:gdLst/>
              <a:ahLst/>
              <a:cxnLst/>
              <a:rect l="l" t="t" r="r" b="b"/>
              <a:pathLst>
                <a:path w="1773" h="1511" extrusionOk="0">
                  <a:moveTo>
                    <a:pt x="879" y="0"/>
                  </a:moveTo>
                  <a:cubicBezTo>
                    <a:pt x="839" y="0"/>
                    <a:pt x="799" y="2"/>
                    <a:pt x="760" y="5"/>
                  </a:cubicBezTo>
                  <a:cubicBezTo>
                    <a:pt x="365" y="36"/>
                    <a:pt x="0" y="401"/>
                    <a:pt x="0" y="765"/>
                  </a:cubicBezTo>
                  <a:cubicBezTo>
                    <a:pt x="0" y="1161"/>
                    <a:pt x="183" y="1404"/>
                    <a:pt x="578" y="1495"/>
                  </a:cubicBezTo>
                  <a:cubicBezTo>
                    <a:pt x="631" y="1505"/>
                    <a:pt x="684" y="1511"/>
                    <a:pt x="737" y="1511"/>
                  </a:cubicBezTo>
                  <a:cubicBezTo>
                    <a:pt x="1285" y="1511"/>
                    <a:pt x="1772" y="958"/>
                    <a:pt x="1551" y="431"/>
                  </a:cubicBezTo>
                  <a:cubicBezTo>
                    <a:pt x="1497" y="109"/>
                    <a:pt x="1182" y="0"/>
                    <a:pt x="87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5"/>
            <p:cNvSpPr/>
            <p:nvPr/>
          </p:nvSpPr>
          <p:spPr>
            <a:xfrm>
              <a:off x="5701750" y="1803225"/>
              <a:ext cx="169475" cy="288125"/>
            </a:xfrm>
            <a:custGeom>
              <a:avLst/>
              <a:gdLst/>
              <a:ahLst/>
              <a:cxnLst/>
              <a:rect l="l" t="t" r="r" b="b"/>
              <a:pathLst>
                <a:path w="6779" h="11525" extrusionOk="0">
                  <a:moveTo>
                    <a:pt x="2042" y="1"/>
                  </a:moveTo>
                  <a:cubicBezTo>
                    <a:pt x="1848" y="1"/>
                    <a:pt x="1653" y="23"/>
                    <a:pt x="1459" y="73"/>
                  </a:cubicBezTo>
                  <a:cubicBezTo>
                    <a:pt x="0" y="498"/>
                    <a:pt x="31" y="1562"/>
                    <a:pt x="31" y="1562"/>
                  </a:cubicBezTo>
                  <a:cubicBezTo>
                    <a:pt x="31" y="1562"/>
                    <a:pt x="1216" y="1866"/>
                    <a:pt x="2310" y="4389"/>
                  </a:cubicBezTo>
                  <a:cubicBezTo>
                    <a:pt x="3404" y="6881"/>
                    <a:pt x="3739" y="8431"/>
                    <a:pt x="3465" y="9465"/>
                  </a:cubicBezTo>
                  <a:cubicBezTo>
                    <a:pt x="3161" y="10498"/>
                    <a:pt x="2736" y="10772"/>
                    <a:pt x="2888" y="11228"/>
                  </a:cubicBezTo>
                  <a:cubicBezTo>
                    <a:pt x="2955" y="11430"/>
                    <a:pt x="3352" y="11525"/>
                    <a:pt x="3856" y="11525"/>
                  </a:cubicBezTo>
                  <a:cubicBezTo>
                    <a:pt x="4486" y="11525"/>
                    <a:pt x="5282" y="11377"/>
                    <a:pt x="5806" y="11106"/>
                  </a:cubicBezTo>
                  <a:cubicBezTo>
                    <a:pt x="6778" y="10620"/>
                    <a:pt x="6535" y="9921"/>
                    <a:pt x="6474" y="9039"/>
                  </a:cubicBezTo>
                  <a:cubicBezTo>
                    <a:pt x="6383" y="8158"/>
                    <a:pt x="5107" y="2565"/>
                    <a:pt x="4742" y="1684"/>
                  </a:cubicBezTo>
                  <a:cubicBezTo>
                    <a:pt x="4453" y="922"/>
                    <a:pt x="3278" y="1"/>
                    <a:pt x="2042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5"/>
            <p:cNvSpPr/>
            <p:nvPr/>
          </p:nvSpPr>
          <p:spPr>
            <a:xfrm>
              <a:off x="5949475" y="1828150"/>
              <a:ext cx="149925" cy="289975"/>
            </a:xfrm>
            <a:custGeom>
              <a:avLst/>
              <a:gdLst/>
              <a:ahLst/>
              <a:cxnLst/>
              <a:rect l="l" t="t" r="r" b="b"/>
              <a:pathLst>
                <a:path w="5997" h="11599" extrusionOk="0">
                  <a:moveTo>
                    <a:pt x="2675" y="0"/>
                  </a:moveTo>
                  <a:cubicBezTo>
                    <a:pt x="2155" y="0"/>
                    <a:pt x="1647" y="75"/>
                    <a:pt x="1216" y="261"/>
                  </a:cubicBezTo>
                  <a:cubicBezTo>
                    <a:pt x="1216" y="261"/>
                    <a:pt x="517" y="1750"/>
                    <a:pt x="517" y="3939"/>
                  </a:cubicBezTo>
                  <a:cubicBezTo>
                    <a:pt x="517" y="6158"/>
                    <a:pt x="1611" y="7161"/>
                    <a:pt x="1216" y="8893"/>
                  </a:cubicBezTo>
                  <a:cubicBezTo>
                    <a:pt x="882" y="10565"/>
                    <a:pt x="274" y="10292"/>
                    <a:pt x="122" y="10900"/>
                  </a:cubicBezTo>
                  <a:cubicBezTo>
                    <a:pt x="0" y="11507"/>
                    <a:pt x="1125" y="11599"/>
                    <a:pt x="2128" y="11599"/>
                  </a:cubicBezTo>
                  <a:cubicBezTo>
                    <a:pt x="3161" y="11599"/>
                    <a:pt x="3800" y="11538"/>
                    <a:pt x="3860" y="10626"/>
                  </a:cubicBezTo>
                  <a:cubicBezTo>
                    <a:pt x="3860" y="9714"/>
                    <a:pt x="3556" y="7130"/>
                    <a:pt x="4043" y="5216"/>
                  </a:cubicBezTo>
                  <a:cubicBezTo>
                    <a:pt x="4499" y="3270"/>
                    <a:pt x="5897" y="1598"/>
                    <a:pt x="5927" y="1082"/>
                  </a:cubicBezTo>
                  <a:cubicBezTo>
                    <a:pt x="5996" y="714"/>
                    <a:pt x="4279" y="0"/>
                    <a:pt x="2675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5"/>
            <p:cNvSpPr/>
            <p:nvPr/>
          </p:nvSpPr>
          <p:spPr>
            <a:xfrm>
              <a:off x="5358275" y="1359500"/>
              <a:ext cx="36500" cy="23050"/>
            </a:xfrm>
            <a:custGeom>
              <a:avLst/>
              <a:gdLst/>
              <a:ahLst/>
              <a:cxnLst/>
              <a:rect l="l" t="t" r="r" b="b"/>
              <a:pathLst>
                <a:path w="1460" h="922" extrusionOk="0">
                  <a:moveTo>
                    <a:pt x="709" y="1"/>
                  </a:moveTo>
                  <a:cubicBezTo>
                    <a:pt x="385" y="1"/>
                    <a:pt x="85" y="233"/>
                    <a:pt x="31" y="587"/>
                  </a:cubicBezTo>
                  <a:cubicBezTo>
                    <a:pt x="0" y="709"/>
                    <a:pt x="61" y="770"/>
                    <a:pt x="183" y="800"/>
                  </a:cubicBezTo>
                  <a:cubicBezTo>
                    <a:pt x="209" y="813"/>
                    <a:pt x="233" y="819"/>
                    <a:pt x="254" y="819"/>
                  </a:cubicBezTo>
                  <a:cubicBezTo>
                    <a:pt x="329" y="819"/>
                    <a:pt x="372" y="743"/>
                    <a:pt x="395" y="648"/>
                  </a:cubicBezTo>
                  <a:cubicBezTo>
                    <a:pt x="395" y="594"/>
                    <a:pt x="468" y="395"/>
                    <a:pt x="677" y="395"/>
                  </a:cubicBezTo>
                  <a:cubicBezTo>
                    <a:pt x="702" y="395"/>
                    <a:pt x="730" y="398"/>
                    <a:pt x="760" y="405"/>
                  </a:cubicBezTo>
                  <a:cubicBezTo>
                    <a:pt x="1034" y="435"/>
                    <a:pt x="1034" y="648"/>
                    <a:pt x="1034" y="739"/>
                  </a:cubicBezTo>
                  <a:cubicBezTo>
                    <a:pt x="1034" y="800"/>
                    <a:pt x="1125" y="922"/>
                    <a:pt x="1246" y="922"/>
                  </a:cubicBezTo>
                  <a:cubicBezTo>
                    <a:pt x="1368" y="922"/>
                    <a:pt x="1429" y="861"/>
                    <a:pt x="1459" y="770"/>
                  </a:cubicBezTo>
                  <a:cubicBezTo>
                    <a:pt x="1459" y="344"/>
                    <a:pt x="1216" y="40"/>
                    <a:pt x="821" y="10"/>
                  </a:cubicBezTo>
                  <a:cubicBezTo>
                    <a:pt x="784" y="4"/>
                    <a:pt x="746" y="1"/>
                    <a:pt x="709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75"/>
          <p:cNvGrpSpPr/>
          <p:nvPr/>
        </p:nvGrpSpPr>
        <p:grpSpPr>
          <a:xfrm flipH="1">
            <a:off x="5551368" y="3777153"/>
            <a:ext cx="2192509" cy="1031842"/>
            <a:chOff x="4898163" y="214725"/>
            <a:chExt cx="1752325" cy="824550"/>
          </a:xfrm>
        </p:grpSpPr>
        <p:sp>
          <p:nvSpPr>
            <p:cNvPr id="1622" name="Google Shape;1622;p75"/>
            <p:cNvSpPr/>
            <p:nvPr/>
          </p:nvSpPr>
          <p:spPr>
            <a:xfrm>
              <a:off x="6349538" y="285400"/>
              <a:ext cx="266750" cy="190000"/>
            </a:xfrm>
            <a:custGeom>
              <a:avLst/>
              <a:gdLst/>
              <a:ahLst/>
              <a:cxnLst/>
              <a:rect l="l" t="t" r="r" b="b"/>
              <a:pathLst>
                <a:path w="10670" h="7600" extrusionOk="0">
                  <a:moveTo>
                    <a:pt x="5958" y="0"/>
                  </a:moveTo>
                  <a:cubicBezTo>
                    <a:pt x="4773" y="92"/>
                    <a:pt x="3618" y="213"/>
                    <a:pt x="2493" y="608"/>
                  </a:cubicBezTo>
                  <a:cubicBezTo>
                    <a:pt x="1399" y="1064"/>
                    <a:pt x="457" y="1946"/>
                    <a:pt x="183" y="3101"/>
                  </a:cubicBezTo>
                  <a:cubicBezTo>
                    <a:pt x="1" y="4013"/>
                    <a:pt x="274" y="4985"/>
                    <a:pt x="882" y="5715"/>
                  </a:cubicBezTo>
                  <a:cubicBezTo>
                    <a:pt x="1490" y="6444"/>
                    <a:pt x="2281" y="6961"/>
                    <a:pt x="3192" y="7235"/>
                  </a:cubicBezTo>
                  <a:cubicBezTo>
                    <a:pt x="4074" y="7539"/>
                    <a:pt x="5016" y="7599"/>
                    <a:pt x="5958" y="7599"/>
                  </a:cubicBezTo>
                  <a:cubicBezTo>
                    <a:pt x="7448" y="7599"/>
                    <a:pt x="9241" y="6323"/>
                    <a:pt x="10670" y="5928"/>
                  </a:cubicBezTo>
                  <a:cubicBezTo>
                    <a:pt x="5928" y="5593"/>
                    <a:pt x="3831" y="3405"/>
                    <a:pt x="3831" y="3405"/>
                  </a:cubicBezTo>
                  <a:cubicBezTo>
                    <a:pt x="3831" y="3405"/>
                    <a:pt x="8025" y="2189"/>
                    <a:pt x="10244" y="92"/>
                  </a:cubicBezTo>
                  <a:lnTo>
                    <a:pt x="5958" y="0"/>
                  </a:ln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5"/>
            <p:cNvSpPr/>
            <p:nvPr/>
          </p:nvSpPr>
          <p:spPr>
            <a:xfrm>
              <a:off x="6398188" y="322625"/>
              <a:ext cx="31925" cy="38025"/>
            </a:xfrm>
            <a:custGeom>
              <a:avLst/>
              <a:gdLst/>
              <a:ahLst/>
              <a:cxnLst/>
              <a:rect l="l" t="t" r="r" b="b"/>
              <a:pathLst>
                <a:path w="1277" h="1521" extrusionOk="0">
                  <a:moveTo>
                    <a:pt x="1246" y="1"/>
                  </a:moveTo>
                  <a:lnTo>
                    <a:pt x="0" y="396"/>
                  </a:lnTo>
                  <a:cubicBezTo>
                    <a:pt x="61" y="639"/>
                    <a:pt x="152" y="913"/>
                    <a:pt x="304" y="1186"/>
                  </a:cubicBezTo>
                  <a:cubicBezTo>
                    <a:pt x="365" y="1338"/>
                    <a:pt x="487" y="1490"/>
                    <a:pt x="638" y="1521"/>
                  </a:cubicBezTo>
                  <a:cubicBezTo>
                    <a:pt x="821" y="1521"/>
                    <a:pt x="942" y="1338"/>
                    <a:pt x="1003" y="1186"/>
                  </a:cubicBezTo>
                  <a:cubicBezTo>
                    <a:pt x="1216" y="791"/>
                    <a:pt x="1277" y="426"/>
                    <a:pt x="1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5"/>
            <p:cNvSpPr/>
            <p:nvPr/>
          </p:nvSpPr>
          <p:spPr>
            <a:xfrm>
              <a:off x="6437688" y="311225"/>
              <a:ext cx="33475" cy="38225"/>
            </a:xfrm>
            <a:custGeom>
              <a:avLst/>
              <a:gdLst/>
              <a:ahLst/>
              <a:cxnLst/>
              <a:rect l="l" t="t" r="r" b="b"/>
              <a:pathLst>
                <a:path w="1339" h="1529" extrusionOk="0">
                  <a:moveTo>
                    <a:pt x="1338" y="1"/>
                  </a:moveTo>
                  <a:lnTo>
                    <a:pt x="1" y="457"/>
                  </a:lnTo>
                  <a:cubicBezTo>
                    <a:pt x="122" y="791"/>
                    <a:pt x="305" y="1095"/>
                    <a:pt x="548" y="1369"/>
                  </a:cubicBezTo>
                  <a:cubicBezTo>
                    <a:pt x="578" y="1430"/>
                    <a:pt x="639" y="1490"/>
                    <a:pt x="730" y="1521"/>
                  </a:cubicBezTo>
                  <a:cubicBezTo>
                    <a:pt x="741" y="1526"/>
                    <a:pt x="755" y="1529"/>
                    <a:pt x="769" y="1529"/>
                  </a:cubicBezTo>
                  <a:cubicBezTo>
                    <a:pt x="834" y="1529"/>
                    <a:pt x="924" y="1479"/>
                    <a:pt x="973" y="1430"/>
                  </a:cubicBezTo>
                  <a:cubicBezTo>
                    <a:pt x="1065" y="1369"/>
                    <a:pt x="1095" y="1247"/>
                    <a:pt x="1095" y="1186"/>
                  </a:cubicBezTo>
                  <a:cubicBezTo>
                    <a:pt x="1247" y="791"/>
                    <a:pt x="1308" y="396"/>
                    <a:pt x="1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75"/>
            <p:cNvSpPr/>
            <p:nvPr/>
          </p:nvSpPr>
          <p:spPr>
            <a:xfrm>
              <a:off x="6474163" y="300600"/>
              <a:ext cx="44100" cy="37000"/>
            </a:xfrm>
            <a:custGeom>
              <a:avLst/>
              <a:gdLst/>
              <a:ahLst/>
              <a:cxnLst/>
              <a:rect l="l" t="t" r="r" b="b"/>
              <a:pathLst>
                <a:path w="1764" h="1480" extrusionOk="0">
                  <a:moveTo>
                    <a:pt x="1764" y="0"/>
                  </a:moveTo>
                  <a:lnTo>
                    <a:pt x="1" y="396"/>
                  </a:lnTo>
                  <a:cubicBezTo>
                    <a:pt x="92" y="608"/>
                    <a:pt x="214" y="882"/>
                    <a:pt x="396" y="1064"/>
                  </a:cubicBezTo>
                  <a:cubicBezTo>
                    <a:pt x="609" y="1277"/>
                    <a:pt x="821" y="1399"/>
                    <a:pt x="1095" y="1459"/>
                  </a:cubicBezTo>
                  <a:cubicBezTo>
                    <a:pt x="1145" y="1472"/>
                    <a:pt x="1191" y="1479"/>
                    <a:pt x="1233" y="1479"/>
                  </a:cubicBezTo>
                  <a:cubicBezTo>
                    <a:pt x="1292" y="1479"/>
                    <a:pt x="1346" y="1465"/>
                    <a:pt x="1399" y="1429"/>
                  </a:cubicBezTo>
                  <a:cubicBezTo>
                    <a:pt x="1551" y="1338"/>
                    <a:pt x="1581" y="1155"/>
                    <a:pt x="1581" y="1003"/>
                  </a:cubicBezTo>
                  <a:cubicBezTo>
                    <a:pt x="1673" y="669"/>
                    <a:pt x="1703" y="365"/>
                    <a:pt x="1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75"/>
            <p:cNvSpPr/>
            <p:nvPr/>
          </p:nvSpPr>
          <p:spPr>
            <a:xfrm>
              <a:off x="6524313" y="288450"/>
              <a:ext cx="41075" cy="33875"/>
            </a:xfrm>
            <a:custGeom>
              <a:avLst/>
              <a:gdLst/>
              <a:ahLst/>
              <a:cxnLst/>
              <a:rect l="l" t="t" r="r" b="b"/>
              <a:pathLst>
                <a:path w="1643" h="1355" extrusionOk="0">
                  <a:moveTo>
                    <a:pt x="1642" y="0"/>
                  </a:moveTo>
                  <a:lnTo>
                    <a:pt x="1" y="456"/>
                  </a:lnTo>
                  <a:cubicBezTo>
                    <a:pt x="122" y="851"/>
                    <a:pt x="396" y="1155"/>
                    <a:pt x="791" y="1307"/>
                  </a:cubicBezTo>
                  <a:cubicBezTo>
                    <a:pt x="870" y="1333"/>
                    <a:pt x="972" y="1354"/>
                    <a:pt x="1075" y="1354"/>
                  </a:cubicBezTo>
                  <a:cubicBezTo>
                    <a:pt x="1209" y="1354"/>
                    <a:pt x="1343" y="1319"/>
                    <a:pt x="1429" y="1216"/>
                  </a:cubicBezTo>
                  <a:cubicBezTo>
                    <a:pt x="1521" y="1155"/>
                    <a:pt x="1521" y="1034"/>
                    <a:pt x="1551" y="912"/>
                  </a:cubicBezTo>
                  <a:cubicBezTo>
                    <a:pt x="1581" y="608"/>
                    <a:pt x="1642" y="304"/>
                    <a:pt x="1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75"/>
            <p:cNvSpPr/>
            <p:nvPr/>
          </p:nvSpPr>
          <p:spPr>
            <a:xfrm>
              <a:off x="6429338" y="390825"/>
              <a:ext cx="24350" cy="37450"/>
            </a:xfrm>
            <a:custGeom>
              <a:avLst/>
              <a:gdLst/>
              <a:ahLst/>
              <a:cxnLst/>
              <a:rect l="l" t="t" r="r" b="b"/>
              <a:pathLst>
                <a:path w="974" h="1498" extrusionOk="0">
                  <a:moveTo>
                    <a:pt x="733" y="1"/>
                  </a:moveTo>
                  <a:cubicBezTo>
                    <a:pt x="647" y="1"/>
                    <a:pt x="593" y="60"/>
                    <a:pt x="517" y="160"/>
                  </a:cubicBezTo>
                  <a:cubicBezTo>
                    <a:pt x="304" y="464"/>
                    <a:pt x="152" y="799"/>
                    <a:pt x="0" y="1163"/>
                  </a:cubicBezTo>
                  <a:lnTo>
                    <a:pt x="973" y="1498"/>
                  </a:lnTo>
                  <a:cubicBezTo>
                    <a:pt x="973" y="1042"/>
                    <a:pt x="943" y="616"/>
                    <a:pt x="882" y="191"/>
                  </a:cubicBezTo>
                  <a:cubicBezTo>
                    <a:pt x="882" y="130"/>
                    <a:pt x="882" y="39"/>
                    <a:pt x="791" y="8"/>
                  </a:cubicBezTo>
                  <a:cubicBezTo>
                    <a:pt x="770" y="3"/>
                    <a:pt x="751" y="1"/>
                    <a:pt x="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75"/>
            <p:cNvSpPr/>
            <p:nvPr/>
          </p:nvSpPr>
          <p:spPr>
            <a:xfrm>
              <a:off x="6475688" y="406650"/>
              <a:ext cx="28900" cy="38350"/>
            </a:xfrm>
            <a:custGeom>
              <a:avLst/>
              <a:gdLst/>
              <a:ahLst/>
              <a:cxnLst/>
              <a:rect l="l" t="t" r="r" b="b"/>
              <a:pathLst>
                <a:path w="1156" h="1534" extrusionOk="0">
                  <a:moveTo>
                    <a:pt x="801" y="0"/>
                  </a:moveTo>
                  <a:cubicBezTo>
                    <a:pt x="754" y="0"/>
                    <a:pt x="720" y="14"/>
                    <a:pt x="700" y="14"/>
                  </a:cubicBezTo>
                  <a:cubicBezTo>
                    <a:pt x="396" y="166"/>
                    <a:pt x="244" y="561"/>
                    <a:pt x="122" y="865"/>
                  </a:cubicBezTo>
                  <a:lnTo>
                    <a:pt x="1" y="1199"/>
                  </a:lnTo>
                  <a:lnTo>
                    <a:pt x="1156" y="1534"/>
                  </a:lnTo>
                  <a:cubicBezTo>
                    <a:pt x="1156" y="1078"/>
                    <a:pt x="1095" y="591"/>
                    <a:pt x="943" y="135"/>
                  </a:cubicBezTo>
                  <a:cubicBezTo>
                    <a:pt x="943" y="135"/>
                    <a:pt x="943" y="75"/>
                    <a:pt x="882" y="14"/>
                  </a:cubicBezTo>
                  <a:cubicBezTo>
                    <a:pt x="852" y="4"/>
                    <a:pt x="825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5"/>
            <p:cNvSpPr/>
            <p:nvPr/>
          </p:nvSpPr>
          <p:spPr>
            <a:xfrm>
              <a:off x="6513688" y="411900"/>
              <a:ext cx="37250" cy="39175"/>
            </a:xfrm>
            <a:custGeom>
              <a:avLst/>
              <a:gdLst/>
              <a:ahLst/>
              <a:cxnLst/>
              <a:rect l="l" t="t" r="r" b="b"/>
              <a:pathLst>
                <a:path w="1490" h="1567" extrusionOk="0">
                  <a:moveTo>
                    <a:pt x="667" y="0"/>
                  </a:moveTo>
                  <a:cubicBezTo>
                    <a:pt x="584" y="0"/>
                    <a:pt x="530" y="94"/>
                    <a:pt x="456" y="169"/>
                  </a:cubicBezTo>
                  <a:cubicBezTo>
                    <a:pt x="183" y="564"/>
                    <a:pt x="31" y="1020"/>
                    <a:pt x="0" y="1536"/>
                  </a:cubicBezTo>
                  <a:lnTo>
                    <a:pt x="1490" y="1567"/>
                  </a:lnTo>
                  <a:cubicBezTo>
                    <a:pt x="1368" y="1020"/>
                    <a:pt x="1155" y="533"/>
                    <a:pt x="791" y="77"/>
                  </a:cubicBezTo>
                  <a:cubicBezTo>
                    <a:pt x="791" y="47"/>
                    <a:pt x="760" y="17"/>
                    <a:pt x="730" y="17"/>
                  </a:cubicBezTo>
                  <a:cubicBezTo>
                    <a:pt x="707" y="5"/>
                    <a:pt x="686" y="0"/>
                    <a:pt x="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5"/>
            <p:cNvSpPr/>
            <p:nvPr/>
          </p:nvSpPr>
          <p:spPr>
            <a:xfrm>
              <a:off x="6558513" y="413050"/>
              <a:ext cx="30425" cy="36500"/>
            </a:xfrm>
            <a:custGeom>
              <a:avLst/>
              <a:gdLst/>
              <a:ahLst/>
              <a:cxnLst/>
              <a:rect l="l" t="t" r="r" b="b"/>
              <a:pathLst>
                <a:path w="1217" h="1460" extrusionOk="0">
                  <a:moveTo>
                    <a:pt x="305" y="1"/>
                  </a:moveTo>
                  <a:cubicBezTo>
                    <a:pt x="213" y="1"/>
                    <a:pt x="122" y="1"/>
                    <a:pt x="61" y="62"/>
                  </a:cubicBezTo>
                  <a:cubicBezTo>
                    <a:pt x="31" y="123"/>
                    <a:pt x="31" y="183"/>
                    <a:pt x="31" y="214"/>
                  </a:cubicBezTo>
                  <a:cubicBezTo>
                    <a:pt x="1" y="639"/>
                    <a:pt x="1" y="1065"/>
                    <a:pt x="61" y="1460"/>
                  </a:cubicBezTo>
                  <a:lnTo>
                    <a:pt x="1216" y="1278"/>
                  </a:lnTo>
                  <a:cubicBezTo>
                    <a:pt x="1095" y="1095"/>
                    <a:pt x="973" y="882"/>
                    <a:pt x="913" y="670"/>
                  </a:cubicBezTo>
                  <a:cubicBezTo>
                    <a:pt x="791" y="487"/>
                    <a:pt x="669" y="274"/>
                    <a:pt x="517" y="123"/>
                  </a:cubicBezTo>
                  <a:cubicBezTo>
                    <a:pt x="457" y="62"/>
                    <a:pt x="365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5"/>
            <p:cNvSpPr/>
            <p:nvPr/>
          </p:nvSpPr>
          <p:spPr>
            <a:xfrm>
              <a:off x="5437688" y="754250"/>
              <a:ext cx="267500" cy="237875"/>
            </a:xfrm>
            <a:custGeom>
              <a:avLst/>
              <a:gdLst/>
              <a:ahLst/>
              <a:cxnLst/>
              <a:rect l="l" t="t" r="r" b="b"/>
              <a:pathLst>
                <a:path w="10700" h="9515" extrusionOk="0">
                  <a:moveTo>
                    <a:pt x="6748" y="1"/>
                  </a:moveTo>
                  <a:cubicBezTo>
                    <a:pt x="5289" y="1672"/>
                    <a:pt x="3496" y="3101"/>
                    <a:pt x="1520" y="4195"/>
                  </a:cubicBezTo>
                  <a:cubicBezTo>
                    <a:pt x="1033" y="5715"/>
                    <a:pt x="486" y="7174"/>
                    <a:pt x="0" y="8724"/>
                  </a:cubicBezTo>
                  <a:cubicBezTo>
                    <a:pt x="638" y="9058"/>
                    <a:pt x="1337" y="9332"/>
                    <a:pt x="2006" y="9514"/>
                  </a:cubicBezTo>
                  <a:cubicBezTo>
                    <a:pt x="2584" y="8511"/>
                    <a:pt x="3040" y="7478"/>
                    <a:pt x="3617" y="6444"/>
                  </a:cubicBezTo>
                  <a:cubicBezTo>
                    <a:pt x="4286" y="5198"/>
                    <a:pt x="5988" y="5046"/>
                    <a:pt x="7265" y="4621"/>
                  </a:cubicBezTo>
                  <a:cubicBezTo>
                    <a:pt x="7903" y="4438"/>
                    <a:pt x="8572" y="4195"/>
                    <a:pt x="9119" y="3800"/>
                  </a:cubicBezTo>
                  <a:cubicBezTo>
                    <a:pt x="9879" y="3192"/>
                    <a:pt x="10304" y="2280"/>
                    <a:pt x="10699" y="1399"/>
                  </a:cubicBezTo>
                  <a:cubicBezTo>
                    <a:pt x="9483" y="700"/>
                    <a:pt x="8116" y="244"/>
                    <a:pt x="6748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5"/>
            <p:cNvSpPr/>
            <p:nvPr/>
          </p:nvSpPr>
          <p:spPr>
            <a:xfrm>
              <a:off x="5537988" y="754250"/>
              <a:ext cx="167200" cy="122375"/>
            </a:xfrm>
            <a:custGeom>
              <a:avLst/>
              <a:gdLst/>
              <a:ahLst/>
              <a:cxnLst/>
              <a:rect l="l" t="t" r="r" b="b"/>
              <a:pathLst>
                <a:path w="6688" h="4895" extrusionOk="0">
                  <a:moveTo>
                    <a:pt x="2736" y="1"/>
                  </a:moveTo>
                  <a:cubicBezTo>
                    <a:pt x="1915" y="912"/>
                    <a:pt x="1003" y="1763"/>
                    <a:pt x="0" y="2523"/>
                  </a:cubicBezTo>
                  <a:cubicBezTo>
                    <a:pt x="669" y="3435"/>
                    <a:pt x="1429" y="4286"/>
                    <a:pt x="2310" y="4894"/>
                  </a:cubicBezTo>
                  <a:cubicBezTo>
                    <a:pt x="2614" y="4803"/>
                    <a:pt x="2979" y="4742"/>
                    <a:pt x="3253" y="4621"/>
                  </a:cubicBezTo>
                  <a:cubicBezTo>
                    <a:pt x="3891" y="4438"/>
                    <a:pt x="4560" y="4195"/>
                    <a:pt x="5107" y="3800"/>
                  </a:cubicBezTo>
                  <a:cubicBezTo>
                    <a:pt x="5867" y="3192"/>
                    <a:pt x="6292" y="2280"/>
                    <a:pt x="6687" y="1399"/>
                  </a:cubicBezTo>
                  <a:cubicBezTo>
                    <a:pt x="5471" y="700"/>
                    <a:pt x="4104" y="244"/>
                    <a:pt x="2736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5"/>
            <p:cNvSpPr/>
            <p:nvPr/>
          </p:nvSpPr>
          <p:spPr>
            <a:xfrm>
              <a:off x="5955913" y="701050"/>
              <a:ext cx="105650" cy="103800"/>
            </a:xfrm>
            <a:custGeom>
              <a:avLst/>
              <a:gdLst/>
              <a:ahLst/>
              <a:cxnLst/>
              <a:rect l="l" t="t" r="r" b="b"/>
              <a:pathLst>
                <a:path w="4226" h="4152" extrusionOk="0">
                  <a:moveTo>
                    <a:pt x="1217" y="1"/>
                  </a:moveTo>
                  <a:cubicBezTo>
                    <a:pt x="700" y="609"/>
                    <a:pt x="1" y="1551"/>
                    <a:pt x="1126" y="2129"/>
                  </a:cubicBezTo>
                  <a:cubicBezTo>
                    <a:pt x="1460" y="2584"/>
                    <a:pt x="1794" y="3132"/>
                    <a:pt x="1916" y="3132"/>
                  </a:cubicBezTo>
                  <a:cubicBezTo>
                    <a:pt x="1966" y="3122"/>
                    <a:pt x="2017" y="3118"/>
                    <a:pt x="2067" y="3118"/>
                  </a:cubicBezTo>
                  <a:cubicBezTo>
                    <a:pt x="2350" y="3118"/>
                    <a:pt x="2626" y="3255"/>
                    <a:pt x="2858" y="3436"/>
                  </a:cubicBezTo>
                  <a:cubicBezTo>
                    <a:pt x="3040" y="3648"/>
                    <a:pt x="3162" y="3831"/>
                    <a:pt x="3284" y="4043"/>
                  </a:cubicBezTo>
                  <a:cubicBezTo>
                    <a:pt x="3304" y="4125"/>
                    <a:pt x="3378" y="4152"/>
                    <a:pt x="3443" y="4152"/>
                  </a:cubicBezTo>
                  <a:cubicBezTo>
                    <a:pt x="3476" y="4152"/>
                    <a:pt x="3507" y="4145"/>
                    <a:pt x="3527" y="4135"/>
                  </a:cubicBezTo>
                  <a:cubicBezTo>
                    <a:pt x="3740" y="3983"/>
                    <a:pt x="4074" y="3891"/>
                    <a:pt x="4135" y="3709"/>
                  </a:cubicBezTo>
                  <a:cubicBezTo>
                    <a:pt x="4226" y="3527"/>
                    <a:pt x="4074" y="3284"/>
                    <a:pt x="3922" y="3132"/>
                  </a:cubicBezTo>
                  <a:cubicBezTo>
                    <a:pt x="3618" y="2797"/>
                    <a:pt x="3466" y="2220"/>
                    <a:pt x="3010" y="2068"/>
                  </a:cubicBezTo>
                  <a:cubicBezTo>
                    <a:pt x="2554" y="1885"/>
                    <a:pt x="1338" y="487"/>
                    <a:pt x="121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75"/>
            <p:cNvSpPr/>
            <p:nvPr/>
          </p:nvSpPr>
          <p:spPr>
            <a:xfrm>
              <a:off x="5971113" y="722325"/>
              <a:ext cx="53225" cy="43350"/>
            </a:xfrm>
            <a:custGeom>
              <a:avLst/>
              <a:gdLst/>
              <a:ahLst/>
              <a:cxnLst/>
              <a:rect l="l" t="t" r="r" b="b"/>
              <a:pathLst>
                <a:path w="2129" h="1734" extrusionOk="0">
                  <a:moveTo>
                    <a:pt x="1186" y="1"/>
                  </a:moveTo>
                  <a:cubicBezTo>
                    <a:pt x="821" y="274"/>
                    <a:pt x="396" y="548"/>
                    <a:pt x="1" y="822"/>
                  </a:cubicBezTo>
                  <a:cubicBezTo>
                    <a:pt x="92" y="1004"/>
                    <a:pt x="244" y="1156"/>
                    <a:pt x="548" y="1278"/>
                  </a:cubicBezTo>
                  <a:lnTo>
                    <a:pt x="882" y="1733"/>
                  </a:lnTo>
                  <a:cubicBezTo>
                    <a:pt x="1277" y="1490"/>
                    <a:pt x="1703" y="1278"/>
                    <a:pt x="2128" y="1004"/>
                  </a:cubicBezTo>
                  <a:cubicBezTo>
                    <a:pt x="1885" y="761"/>
                    <a:pt x="1490" y="396"/>
                    <a:pt x="1186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75"/>
            <p:cNvSpPr/>
            <p:nvPr/>
          </p:nvSpPr>
          <p:spPr>
            <a:xfrm>
              <a:off x="4898163" y="214725"/>
              <a:ext cx="1752325" cy="651400"/>
            </a:xfrm>
            <a:custGeom>
              <a:avLst/>
              <a:gdLst/>
              <a:ahLst/>
              <a:cxnLst/>
              <a:rect l="l" t="t" r="r" b="b"/>
              <a:pathLst>
                <a:path w="70093" h="26056" extrusionOk="0">
                  <a:moveTo>
                    <a:pt x="65047" y="1"/>
                  </a:moveTo>
                  <a:cubicBezTo>
                    <a:pt x="62281" y="31"/>
                    <a:pt x="59606" y="1065"/>
                    <a:pt x="57022" y="2128"/>
                  </a:cubicBezTo>
                  <a:cubicBezTo>
                    <a:pt x="55685" y="2645"/>
                    <a:pt x="54378" y="3253"/>
                    <a:pt x="53041" y="3831"/>
                  </a:cubicBezTo>
                  <a:cubicBezTo>
                    <a:pt x="52433" y="4104"/>
                    <a:pt x="52007" y="4317"/>
                    <a:pt x="51551" y="4773"/>
                  </a:cubicBezTo>
                  <a:cubicBezTo>
                    <a:pt x="51126" y="5198"/>
                    <a:pt x="50730" y="5624"/>
                    <a:pt x="50335" y="6019"/>
                  </a:cubicBezTo>
                  <a:cubicBezTo>
                    <a:pt x="48755" y="7691"/>
                    <a:pt x="47113" y="9514"/>
                    <a:pt x="44895" y="10396"/>
                  </a:cubicBezTo>
                  <a:cubicBezTo>
                    <a:pt x="44545" y="10532"/>
                    <a:pt x="44169" y="10590"/>
                    <a:pt x="43783" y="10590"/>
                  </a:cubicBezTo>
                  <a:cubicBezTo>
                    <a:pt x="42795" y="10590"/>
                    <a:pt x="41744" y="10212"/>
                    <a:pt x="40913" y="9818"/>
                  </a:cubicBezTo>
                  <a:cubicBezTo>
                    <a:pt x="39484" y="9150"/>
                    <a:pt x="38147" y="8207"/>
                    <a:pt x="36596" y="7904"/>
                  </a:cubicBezTo>
                  <a:cubicBezTo>
                    <a:pt x="36211" y="7826"/>
                    <a:pt x="35823" y="7790"/>
                    <a:pt x="35436" y="7790"/>
                  </a:cubicBezTo>
                  <a:cubicBezTo>
                    <a:pt x="33531" y="7790"/>
                    <a:pt x="31638" y="8667"/>
                    <a:pt x="30122" y="9879"/>
                  </a:cubicBezTo>
                  <a:cubicBezTo>
                    <a:pt x="28481" y="11125"/>
                    <a:pt x="27022" y="12828"/>
                    <a:pt x="24985" y="13101"/>
                  </a:cubicBezTo>
                  <a:cubicBezTo>
                    <a:pt x="24781" y="13129"/>
                    <a:pt x="24578" y="13142"/>
                    <a:pt x="24374" y="13142"/>
                  </a:cubicBezTo>
                  <a:cubicBezTo>
                    <a:pt x="23483" y="13142"/>
                    <a:pt x="22593" y="12904"/>
                    <a:pt x="21703" y="12706"/>
                  </a:cubicBezTo>
                  <a:cubicBezTo>
                    <a:pt x="20442" y="12461"/>
                    <a:pt x="19160" y="12341"/>
                    <a:pt x="17879" y="12341"/>
                  </a:cubicBezTo>
                  <a:cubicBezTo>
                    <a:pt x="14866" y="12341"/>
                    <a:pt x="11858" y="13007"/>
                    <a:pt x="9149" y="14287"/>
                  </a:cubicBezTo>
                  <a:cubicBezTo>
                    <a:pt x="5289" y="16110"/>
                    <a:pt x="2006" y="19211"/>
                    <a:pt x="0" y="22980"/>
                  </a:cubicBezTo>
                  <a:cubicBezTo>
                    <a:pt x="2037" y="21065"/>
                    <a:pt x="4711" y="20366"/>
                    <a:pt x="7508" y="20092"/>
                  </a:cubicBezTo>
                  <a:cubicBezTo>
                    <a:pt x="8464" y="19943"/>
                    <a:pt x="9435" y="19880"/>
                    <a:pt x="10410" y="19880"/>
                  </a:cubicBezTo>
                  <a:cubicBezTo>
                    <a:pt x="12226" y="19880"/>
                    <a:pt x="14057" y="20100"/>
                    <a:pt x="15836" y="20396"/>
                  </a:cubicBezTo>
                  <a:cubicBezTo>
                    <a:pt x="19848" y="21065"/>
                    <a:pt x="23769" y="21916"/>
                    <a:pt x="26779" y="24682"/>
                  </a:cubicBezTo>
                  <a:cubicBezTo>
                    <a:pt x="27917" y="25706"/>
                    <a:pt x="29421" y="26056"/>
                    <a:pt x="30975" y="26056"/>
                  </a:cubicBezTo>
                  <a:cubicBezTo>
                    <a:pt x="31912" y="26056"/>
                    <a:pt x="32867" y="25929"/>
                    <a:pt x="33770" y="25746"/>
                  </a:cubicBezTo>
                  <a:cubicBezTo>
                    <a:pt x="39879" y="24500"/>
                    <a:pt x="45563" y="21278"/>
                    <a:pt x="49727" y="16627"/>
                  </a:cubicBezTo>
                  <a:cubicBezTo>
                    <a:pt x="51065" y="15138"/>
                    <a:pt x="52949" y="13223"/>
                    <a:pt x="54834" y="12524"/>
                  </a:cubicBezTo>
                  <a:cubicBezTo>
                    <a:pt x="56080" y="14378"/>
                    <a:pt x="58573" y="14317"/>
                    <a:pt x="60548" y="14439"/>
                  </a:cubicBezTo>
                  <a:cubicBezTo>
                    <a:pt x="61301" y="14487"/>
                    <a:pt x="62008" y="14512"/>
                    <a:pt x="62694" y="14512"/>
                  </a:cubicBezTo>
                  <a:cubicBezTo>
                    <a:pt x="64584" y="14512"/>
                    <a:pt x="66308" y="14323"/>
                    <a:pt x="68360" y="13922"/>
                  </a:cubicBezTo>
                  <a:cubicBezTo>
                    <a:pt x="68907" y="13831"/>
                    <a:pt x="69606" y="13709"/>
                    <a:pt x="69819" y="13132"/>
                  </a:cubicBezTo>
                  <a:cubicBezTo>
                    <a:pt x="70093" y="12524"/>
                    <a:pt x="69941" y="11703"/>
                    <a:pt x="69880" y="11034"/>
                  </a:cubicBezTo>
                  <a:cubicBezTo>
                    <a:pt x="69758" y="10335"/>
                    <a:pt x="69637" y="9606"/>
                    <a:pt x="69272" y="8998"/>
                  </a:cubicBezTo>
                  <a:cubicBezTo>
                    <a:pt x="69190" y="8862"/>
                    <a:pt x="69157" y="8750"/>
                    <a:pt x="69042" y="8750"/>
                  </a:cubicBezTo>
                  <a:cubicBezTo>
                    <a:pt x="69029" y="8750"/>
                    <a:pt x="69014" y="8751"/>
                    <a:pt x="68998" y="8755"/>
                  </a:cubicBezTo>
                  <a:cubicBezTo>
                    <a:pt x="68331" y="8965"/>
                    <a:pt x="67650" y="9044"/>
                    <a:pt x="66963" y="9044"/>
                  </a:cubicBezTo>
                  <a:cubicBezTo>
                    <a:pt x="65959" y="9044"/>
                    <a:pt x="64945" y="8874"/>
                    <a:pt x="63953" y="8694"/>
                  </a:cubicBezTo>
                  <a:cubicBezTo>
                    <a:pt x="62919" y="8511"/>
                    <a:pt x="61855" y="8299"/>
                    <a:pt x="60974" y="7752"/>
                  </a:cubicBezTo>
                  <a:cubicBezTo>
                    <a:pt x="60062" y="7174"/>
                    <a:pt x="59454" y="6110"/>
                    <a:pt x="59606" y="5077"/>
                  </a:cubicBezTo>
                  <a:cubicBezTo>
                    <a:pt x="62524" y="4286"/>
                    <a:pt x="65472" y="3496"/>
                    <a:pt x="68451" y="2979"/>
                  </a:cubicBezTo>
                  <a:cubicBezTo>
                    <a:pt x="68299" y="2311"/>
                    <a:pt x="68117" y="1581"/>
                    <a:pt x="67661" y="1065"/>
                  </a:cubicBezTo>
                  <a:cubicBezTo>
                    <a:pt x="67023" y="305"/>
                    <a:pt x="65989" y="1"/>
                    <a:pt x="6504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75"/>
            <p:cNvSpPr/>
            <p:nvPr/>
          </p:nvSpPr>
          <p:spPr>
            <a:xfrm>
              <a:off x="4898163" y="519925"/>
              <a:ext cx="1362500" cy="342600"/>
            </a:xfrm>
            <a:custGeom>
              <a:avLst/>
              <a:gdLst/>
              <a:ahLst/>
              <a:cxnLst/>
              <a:rect l="l" t="t" r="r" b="b"/>
              <a:pathLst>
                <a:path w="54500" h="13704" extrusionOk="0">
                  <a:moveTo>
                    <a:pt x="53796" y="0"/>
                  </a:moveTo>
                  <a:cubicBezTo>
                    <a:pt x="53508" y="0"/>
                    <a:pt x="53169" y="113"/>
                    <a:pt x="52767" y="407"/>
                  </a:cubicBezTo>
                  <a:cubicBezTo>
                    <a:pt x="47156" y="4354"/>
                    <a:pt x="40354" y="8859"/>
                    <a:pt x="33061" y="8859"/>
                  </a:cubicBezTo>
                  <a:cubicBezTo>
                    <a:pt x="31030" y="8859"/>
                    <a:pt x="28962" y="8509"/>
                    <a:pt x="26870" y="7702"/>
                  </a:cubicBezTo>
                  <a:cubicBezTo>
                    <a:pt x="23387" y="6344"/>
                    <a:pt x="19853" y="5782"/>
                    <a:pt x="16325" y="5782"/>
                  </a:cubicBezTo>
                  <a:cubicBezTo>
                    <a:pt x="12588" y="5782"/>
                    <a:pt x="8857" y="6413"/>
                    <a:pt x="5198" y="7398"/>
                  </a:cubicBezTo>
                  <a:cubicBezTo>
                    <a:pt x="3496" y="7823"/>
                    <a:pt x="1581" y="8705"/>
                    <a:pt x="334" y="10103"/>
                  </a:cubicBezTo>
                  <a:cubicBezTo>
                    <a:pt x="213" y="10316"/>
                    <a:pt x="91" y="10529"/>
                    <a:pt x="0" y="10741"/>
                  </a:cubicBezTo>
                  <a:cubicBezTo>
                    <a:pt x="2037" y="8857"/>
                    <a:pt x="4711" y="8158"/>
                    <a:pt x="7477" y="7732"/>
                  </a:cubicBezTo>
                  <a:cubicBezTo>
                    <a:pt x="8444" y="7583"/>
                    <a:pt x="9418" y="7520"/>
                    <a:pt x="10393" y="7520"/>
                  </a:cubicBezTo>
                  <a:cubicBezTo>
                    <a:pt x="12208" y="7520"/>
                    <a:pt x="14026" y="7740"/>
                    <a:pt x="15806" y="8036"/>
                  </a:cubicBezTo>
                  <a:cubicBezTo>
                    <a:pt x="19818" y="8705"/>
                    <a:pt x="23739" y="9556"/>
                    <a:pt x="26748" y="12322"/>
                  </a:cubicBezTo>
                  <a:cubicBezTo>
                    <a:pt x="27839" y="13356"/>
                    <a:pt x="29336" y="13704"/>
                    <a:pt x="30887" y="13704"/>
                  </a:cubicBezTo>
                  <a:cubicBezTo>
                    <a:pt x="31845" y="13704"/>
                    <a:pt x="32823" y="13571"/>
                    <a:pt x="33739" y="13386"/>
                  </a:cubicBezTo>
                  <a:cubicBezTo>
                    <a:pt x="39849" y="12140"/>
                    <a:pt x="45502" y="8857"/>
                    <a:pt x="49697" y="4267"/>
                  </a:cubicBezTo>
                  <a:cubicBezTo>
                    <a:pt x="50974" y="2869"/>
                    <a:pt x="52737" y="1015"/>
                    <a:pt x="54500" y="255"/>
                  </a:cubicBezTo>
                  <a:cubicBezTo>
                    <a:pt x="54305" y="106"/>
                    <a:pt x="54075" y="0"/>
                    <a:pt x="53796" y="0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5"/>
            <p:cNvSpPr/>
            <p:nvPr/>
          </p:nvSpPr>
          <p:spPr>
            <a:xfrm>
              <a:off x="6117013" y="595425"/>
              <a:ext cx="19025" cy="41075"/>
            </a:xfrm>
            <a:custGeom>
              <a:avLst/>
              <a:gdLst/>
              <a:ahLst/>
              <a:cxnLst/>
              <a:rect l="l" t="t" r="r" b="b"/>
              <a:pathLst>
                <a:path w="761" h="1643" extrusionOk="0">
                  <a:moveTo>
                    <a:pt x="92" y="1"/>
                  </a:moveTo>
                  <a:cubicBezTo>
                    <a:pt x="92" y="31"/>
                    <a:pt x="31" y="62"/>
                    <a:pt x="1" y="62"/>
                  </a:cubicBezTo>
                  <a:lnTo>
                    <a:pt x="639" y="1642"/>
                  </a:lnTo>
                  <a:cubicBezTo>
                    <a:pt x="669" y="1581"/>
                    <a:pt x="700" y="1551"/>
                    <a:pt x="761" y="1490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5"/>
            <p:cNvSpPr/>
            <p:nvPr/>
          </p:nvSpPr>
          <p:spPr>
            <a:xfrm>
              <a:off x="6133738" y="584025"/>
              <a:ext cx="17500" cy="35750"/>
            </a:xfrm>
            <a:custGeom>
              <a:avLst/>
              <a:gdLst/>
              <a:ahLst/>
              <a:cxnLst/>
              <a:rect l="l" t="t" r="r" b="b"/>
              <a:pathLst>
                <a:path w="700" h="1430" extrusionOk="0">
                  <a:moveTo>
                    <a:pt x="122" y="1"/>
                  </a:moveTo>
                  <a:cubicBezTo>
                    <a:pt x="122" y="31"/>
                    <a:pt x="31" y="62"/>
                    <a:pt x="0" y="123"/>
                  </a:cubicBezTo>
                  <a:cubicBezTo>
                    <a:pt x="183" y="578"/>
                    <a:pt x="396" y="974"/>
                    <a:pt x="578" y="1430"/>
                  </a:cubicBezTo>
                  <a:cubicBezTo>
                    <a:pt x="608" y="1399"/>
                    <a:pt x="639" y="1369"/>
                    <a:pt x="700" y="1278"/>
                  </a:cubicBezTo>
                  <a:cubicBezTo>
                    <a:pt x="487" y="882"/>
                    <a:pt x="304" y="426"/>
                    <a:pt x="122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5"/>
            <p:cNvSpPr/>
            <p:nvPr/>
          </p:nvSpPr>
          <p:spPr>
            <a:xfrm>
              <a:off x="6178563" y="553650"/>
              <a:ext cx="12200" cy="25850"/>
            </a:xfrm>
            <a:custGeom>
              <a:avLst/>
              <a:gdLst/>
              <a:ahLst/>
              <a:cxnLst/>
              <a:rect l="l" t="t" r="r" b="b"/>
              <a:pathLst>
                <a:path w="488" h="1034" extrusionOk="0">
                  <a:moveTo>
                    <a:pt x="153" y="0"/>
                  </a:moveTo>
                  <a:cubicBezTo>
                    <a:pt x="122" y="31"/>
                    <a:pt x="31" y="61"/>
                    <a:pt x="1" y="122"/>
                  </a:cubicBezTo>
                  <a:cubicBezTo>
                    <a:pt x="122" y="426"/>
                    <a:pt x="274" y="730"/>
                    <a:pt x="366" y="1034"/>
                  </a:cubicBezTo>
                  <a:lnTo>
                    <a:pt x="487" y="91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5"/>
            <p:cNvSpPr/>
            <p:nvPr/>
          </p:nvSpPr>
          <p:spPr>
            <a:xfrm>
              <a:off x="6199088" y="539200"/>
              <a:ext cx="10675" cy="25100"/>
            </a:xfrm>
            <a:custGeom>
              <a:avLst/>
              <a:gdLst/>
              <a:ahLst/>
              <a:cxnLst/>
              <a:rect l="l" t="t" r="r" b="b"/>
              <a:pathLst>
                <a:path w="427" h="1004" extrusionOk="0">
                  <a:moveTo>
                    <a:pt x="152" y="1"/>
                  </a:moveTo>
                  <a:cubicBezTo>
                    <a:pt x="122" y="31"/>
                    <a:pt x="61" y="92"/>
                    <a:pt x="1" y="122"/>
                  </a:cubicBezTo>
                  <a:cubicBezTo>
                    <a:pt x="92" y="426"/>
                    <a:pt x="213" y="700"/>
                    <a:pt x="274" y="1004"/>
                  </a:cubicBezTo>
                  <a:lnTo>
                    <a:pt x="426" y="852"/>
                  </a:lnTo>
                  <a:cubicBezTo>
                    <a:pt x="365" y="548"/>
                    <a:pt x="274" y="274"/>
                    <a:pt x="152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5"/>
            <p:cNvSpPr/>
            <p:nvPr/>
          </p:nvSpPr>
          <p:spPr>
            <a:xfrm>
              <a:off x="6047113" y="638000"/>
              <a:ext cx="22050" cy="63075"/>
            </a:xfrm>
            <a:custGeom>
              <a:avLst/>
              <a:gdLst/>
              <a:ahLst/>
              <a:cxnLst/>
              <a:rect l="l" t="t" r="r" b="b"/>
              <a:pathLst>
                <a:path w="882" h="2523" extrusionOk="0">
                  <a:moveTo>
                    <a:pt x="183" y="0"/>
                  </a:moveTo>
                  <a:cubicBezTo>
                    <a:pt x="92" y="30"/>
                    <a:pt x="61" y="30"/>
                    <a:pt x="0" y="91"/>
                  </a:cubicBezTo>
                  <a:cubicBezTo>
                    <a:pt x="274" y="881"/>
                    <a:pt x="547" y="1672"/>
                    <a:pt x="730" y="2523"/>
                  </a:cubicBezTo>
                  <a:cubicBezTo>
                    <a:pt x="760" y="2462"/>
                    <a:pt x="851" y="2432"/>
                    <a:pt x="882" y="2401"/>
                  </a:cubicBezTo>
                  <a:cubicBezTo>
                    <a:pt x="699" y="1581"/>
                    <a:pt x="456" y="790"/>
                    <a:pt x="183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5"/>
            <p:cNvSpPr/>
            <p:nvPr/>
          </p:nvSpPr>
          <p:spPr>
            <a:xfrm>
              <a:off x="6005313" y="660025"/>
              <a:ext cx="22075" cy="72225"/>
            </a:xfrm>
            <a:custGeom>
              <a:avLst/>
              <a:gdLst/>
              <a:ahLst/>
              <a:cxnLst/>
              <a:rect l="l" t="t" r="r" b="b"/>
              <a:pathLst>
                <a:path w="883" h="2889" extrusionOk="0">
                  <a:moveTo>
                    <a:pt x="153" y="0"/>
                  </a:moveTo>
                  <a:cubicBezTo>
                    <a:pt x="122" y="31"/>
                    <a:pt x="61" y="61"/>
                    <a:pt x="1" y="122"/>
                  </a:cubicBezTo>
                  <a:cubicBezTo>
                    <a:pt x="305" y="1034"/>
                    <a:pt x="548" y="1976"/>
                    <a:pt x="730" y="2888"/>
                  </a:cubicBezTo>
                  <a:cubicBezTo>
                    <a:pt x="760" y="2858"/>
                    <a:pt x="852" y="2797"/>
                    <a:pt x="882" y="2766"/>
                  </a:cubicBezTo>
                  <a:cubicBezTo>
                    <a:pt x="700" y="1824"/>
                    <a:pt x="457" y="912"/>
                    <a:pt x="153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5"/>
            <p:cNvSpPr/>
            <p:nvPr/>
          </p:nvSpPr>
          <p:spPr>
            <a:xfrm>
              <a:off x="5968838" y="678250"/>
              <a:ext cx="28900" cy="73750"/>
            </a:xfrm>
            <a:custGeom>
              <a:avLst/>
              <a:gdLst/>
              <a:ahLst/>
              <a:cxnLst/>
              <a:rect l="l" t="t" r="r" b="b"/>
              <a:pathLst>
                <a:path w="1156" h="2950" extrusionOk="0">
                  <a:moveTo>
                    <a:pt x="153" y="1"/>
                  </a:moveTo>
                  <a:cubicBezTo>
                    <a:pt x="92" y="31"/>
                    <a:pt x="61" y="62"/>
                    <a:pt x="1" y="92"/>
                  </a:cubicBezTo>
                  <a:cubicBezTo>
                    <a:pt x="365" y="1065"/>
                    <a:pt x="700" y="2007"/>
                    <a:pt x="1004" y="2949"/>
                  </a:cubicBezTo>
                  <a:cubicBezTo>
                    <a:pt x="1034" y="2919"/>
                    <a:pt x="1125" y="2889"/>
                    <a:pt x="1156" y="2828"/>
                  </a:cubicBezTo>
                  <a:cubicBezTo>
                    <a:pt x="852" y="1886"/>
                    <a:pt x="517" y="943"/>
                    <a:pt x="153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5"/>
            <p:cNvSpPr/>
            <p:nvPr/>
          </p:nvSpPr>
          <p:spPr>
            <a:xfrm>
              <a:off x="5889813" y="710925"/>
              <a:ext cx="28150" cy="86675"/>
            </a:xfrm>
            <a:custGeom>
              <a:avLst/>
              <a:gdLst/>
              <a:ahLst/>
              <a:cxnLst/>
              <a:rect l="l" t="t" r="r" b="b"/>
              <a:pathLst>
                <a:path w="1126" h="3467" extrusionOk="0">
                  <a:moveTo>
                    <a:pt x="183" y="1"/>
                  </a:moveTo>
                  <a:cubicBezTo>
                    <a:pt x="122" y="1"/>
                    <a:pt x="31" y="62"/>
                    <a:pt x="0" y="62"/>
                  </a:cubicBezTo>
                  <a:cubicBezTo>
                    <a:pt x="304" y="1186"/>
                    <a:pt x="608" y="2341"/>
                    <a:pt x="973" y="3466"/>
                  </a:cubicBezTo>
                  <a:cubicBezTo>
                    <a:pt x="1004" y="3436"/>
                    <a:pt x="1095" y="3436"/>
                    <a:pt x="1125" y="3405"/>
                  </a:cubicBezTo>
                  <a:cubicBezTo>
                    <a:pt x="791" y="2250"/>
                    <a:pt x="456" y="1156"/>
                    <a:pt x="183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5"/>
            <p:cNvSpPr/>
            <p:nvPr/>
          </p:nvSpPr>
          <p:spPr>
            <a:xfrm>
              <a:off x="5826738" y="728425"/>
              <a:ext cx="20550" cy="98800"/>
            </a:xfrm>
            <a:custGeom>
              <a:avLst/>
              <a:gdLst/>
              <a:ahLst/>
              <a:cxnLst/>
              <a:rect l="l" t="t" r="r" b="b"/>
              <a:pathLst>
                <a:path w="822" h="3952" extrusionOk="0">
                  <a:moveTo>
                    <a:pt x="153" y="0"/>
                  </a:moveTo>
                  <a:cubicBezTo>
                    <a:pt x="122" y="30"/>
                    <a:pt x="61" y="30"/>
                    <a:pt x="1" y="30"/>
                  </a:cubicBezTo>
                  <a:cubicBezTo>
                    <a:pt x="153" y="1368"/>
                    <a:pt x="396" y="2645"/>
                    <a:pt x="639" y="3952"/>
                  </a:cubicBezTo>
                  <a:cubicBezTo>
                    <a:pt x="700" y="3921"/>
                    <a:pt x="761" y="3921"/>
                    <a:pt x="821" y="3860"/>
                  </a:cubicBezTo>
                  <a:cubicBezTo>
                    <a:pt x="548" y="2584"/>
                    <a:pt x="305" y="1277"/>
                    <a:pt x="153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5"/>
            <p:cNvSpPr/>
            <p:nvPr/>
          </p:nvSpPr>
          <p:spPr>
            <a:xfrm>
              <a:off x="5743163" y="740575"/>
              <a:ext cx="9125" cy="114775"/>
            </a:xfrm>
            <a:custGeom>
              <a:avLst/>
              <a:gdLst/>
              <a:ahLst/>
              <a:cxnLst/>
              <a:rect l="l" t="t" r="r" b="b"/>
              <a:pathLst>
                <a:path w="365" h="4591" extrusionOk="0">
                  <a:moveTo>
                    <a:pt x="152" y="0"/>
                  </a:moveTo>
                  <a:cubicBezTo>
                    <a:pt x="0" y="1520"/>
                    <a:pt x="0" y="3070"/>
                    <a:pt x="152" y="4590"/>
                  </a:cubicBezTo>
                  <a:cubicBezTo>
                    <a:pt x="182" y="4590"/>
                    <a:pt x="274" y="4560"/>
                    <a:pt x="304" y="4560"/>
                  </a:cubicBezTo>
                  <a:cubicBezTo>
                    <a:pt x="213" y="3040"/>
                    <a:pt x="213" y="1490"/>
                    <a:pt x="36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5"/>
            <p:cNvSpPr/>
            <p:nvPr/>
          </p:nvSpPr>
          <p:spPr>
            <a:xfrm>
              <a:off x="5666413" y="739825"/>
              <a:ext cx="33450" cy="124625"/>
            </a:xfrm>
            <a:custGeom>
              <a:avLst/>
              <a:gdLst/>
              <a:ahLst/>
              <a:cxnLst/>
              <a:rect l="l" t="t" r="r" b="b"/>
              <a:pathLst>
                <a:path w="1338" h="4985" extrusionOk="0">
                  <a:moveTo>
                    <a:pt x="1155" y="0"/>
                  </a:moveTo>
                  <a:cubicBezTo>
                    <a:pt x="699" y="1641"/>
                    <a:pt x="304" y="3313"/>
                    <a:pt x="0" y="4985"/>
                  </a:cubicBezTo>
                  <a:lnTo>
                    <a:pt x="182" y="4985"/>
                  </a:lnTo>
                  <a:cubicBezTo>
                    <a:pt x="456" y="3313"/>
                    <a:pt x="851" y="1672"/>
                    <a:pt x="1338" y="30"/>
                  </a:cubicBezTo>
                  <a:cubicBezTo>
                    <a:pt x="1246" y="30"/>
                    <a:pt x="1186" y="30"/>
                    <a:pt x="1155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5"/>
            <p:cNvSpPr/>
            <p:nvPr/>
          </p:nvSpPr>
          <p:spPr>
            <a:xfrm>
              <a:off x="5714288" y="740575"/>
              <a:ext cx="17500" cy="120850"/>
            </a:xfrm>
            <a:custGeom>
              <a:avLst/>
              <a:gdLst/>
              <a:ahLst/>
              <a:cxnLst/>
              <a:rect l="l" t="t" r="r" b="b"/>
              <a:pathLst>
                <a:path w="700" h="4834" extrusionOk="0">
                  <a:moveTo>
                    <a:pt x="699" y="0"/>
                  </a:moveTo>
                  <a:cubicBezTo>
                    <a:pt x="638" y="0"/>
                    <a:pt x="547" y="31"/>
                    <a:pt x="517" y="31"/>
                  </a:cubicBezTo>
                  <a:cubicBezTo>
                    <a:pt x="304" y="1642"/>
                    <a:pt x="91" y="3222"/>
                    <a:pt x="0" y="4833"/>
                  </a:cubicBezTo>
                  <a:cubicBezTo>
                    <a:pt x="61" y="4833"/>
                    <a:pt x="91" y="4833"/>
                    <a:pt x="182" y="4803"/>
                  </a:cubicBezTo>
                  <a:cubicBezTo>
                    <a:pt x="304" y="3192"/>
                    <a:pt x="486" y="1611"/>
                    <a:pt x="69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5"/>
            <p:cNvSpPr/>
            <p:nvPr/>
          </p:nvSpPr>
          <p:spPr>
            <a:xfrm>
              <a:off x="5556988" y="720825"/>
              <a:ext cx="39525" cy="103350"/>
            </a:xfrm>
            <a:custGeom>
              <a:avLst/>
              <a:gdLst/>
              <a:ahLst/>
              <a:cxnLst/>
              <a:rect l="l" t="t" r="r" b="b"/>
              <a:pathLst>
                <a:path w="1581" h="4134" extrusionOk="0">
                  <a:moveTo>
                    <a:pt x="1429" y="0"/>
                  </a:moveTo>
                  <a:cubicBezTo>
                    <a:pt x="821" y="1277"/>
                    <a:pt x="365" y="2645"/>
                    <a:pt x="0" y="4012"/>
                  </a:cubicBezTo>
                  <a:cubicBezTo>
                    <a:pt x="31" y="4073"/>
                    <a:pt x="122" y="4104"/>
                    <a:pt x="152" y="4134"/>
                  </a:cubicBezTo>
                  <a:cubicBezTo>
                    <a:pt x="517" y="2736"/>
                    <a:pt x="973" y="1338"/>
                    <a:pt x="1581" y="31"/>
                  </a:cubicBezTo>
                  <a:cubicBezTo>
                    <a:pt x="1520" y="31"/>
                    <a:pt x="1490" y="0"/>
                    <a:pt x="1429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5"/>
            <p:cNvSpPr/>
            <p:nvPr/>
          </p:nvSpPr>
          <p:spPr>
            <a:xfrm>
              <a:off x="5477188" y="693450"/>
              <a:ext cx="38025" cy="80575"/>
            </a:xfrm>
            <a:custGeom>
              <a:avLst/>
              <a:gdLst/>
              <a:ahLst/>
              <a:cxnLst/>
              <a:rect l="l" t="t" r="r" b="b"/>
              <a:pathLst>
                <a:path w="1521" h="3223" extrusionOk="0">
                  <a:moveTo>
                    <a:pt x="1368" y="1"/>
                  </a:moveTo>
                  <a:cubicBezTo>
                    <a:pt x="912" y="1004"/>
                    <a:pt x="457" y="2068"/>
                    <a:pt x="1" y="3132"/>
                  </a:cubicBezTo>
                  <a:cubicBezTo>
                    <a:pt x="61" y="3192"/>
                    <a:pt x="122" y="3192"/>
                    <a:pt x="153" y="3223"/>
                  </a:cubicBezTo>
                  <a:cubicBezTo>
                    <a:pt x="608" y="2159"/>
                    <a:pt x="1064" y="1095"/>
                    <a:pt x="1520" y="62"/>
                  </a:cubicBezTo>
                  <a:cubicBezTo>
                    <a:pt x="1490" y="31"/>
                    <a:pt x="1460" y="1"/>
                    <a:pt x="1368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5"/>
            <p:cNvSpPr/>
            <p:nvPr/>
          </p:nvSpPr>
          <p:spPr>
            <a:xfrm>
              <a:off x="5399688" y="671425"/>
              <a:ext cx="15975" cy="72975"/>
            </a:xfrm>
            <a:custGeom>
              <a:avLst/>
              <a:gdLst/>
              <a:ahLst/>
              <a:cxnLst/>
              <a:rect l="l" t="t" r="r" b="b"/>
              <a:pathLst>
                <a:path w="639" h="2919" extrusionOk="0">
                  <a:moveTo>
                    <a:pt x="487" y="0"/>
                  </a:moveTo>
                  <a:cubicBezTo>
                    <a:pt x="365" y="973"/>
                    <a:pt x="213" y="1946"/>
                    <a:pt x="0" y="2888"/>
                  </a:cubicBezTo>
                  <a:cubicBezTo>
                    <a:pt x="31" y="2888"/>
                    <a:pt x="122" y="2918"/>
                    <a:pt x="152" y="2918"/>
                  </a:cubicBezTo>
                  <a:cubicBezTo>
                    <a:pt x="365" y="1976"/>
                    <a:pt x="517" y="973"/>
                    <a:pt x="639" y="0"/>
                  </a:cubicBezTo>
                  <a:lnTo>
                    <a:pt x="639" y="0"/>
                  </a:lnTo>
                  <a:cubicBezTo>
                    <a:pt x="623" y="16"/>
                    <a:pt x="608" y="23"/>
                    <a:pt x="585" y="23"/>
                  </a:cubicBezTo>
                  <a:cubicBezTo>
                    <a:pt x="563" y="23"/>
                    <a:pt x="532" y="16"/>
                    <a:pt x="487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5"/>
            <p:cNvSpPr/>
            <p:nvPr/>
          </p:nvSpPr>
          <p:spPr>
            <a:xfrm>
              <a:off x="5329013" y="664575"/>
              <a:ext cx="15225" cy="66900"/>
            </a:xfrm>
            <a:custGeom>
              <a:avLst/>
              <a:gdLst/>
              <a:ahLst/>
              <a:cxnLst/>
              <a:rect l="l" t="t" r="r" b="b"/>
              <a:pathLst>
                <a:path w="609" h="2676" extrusionOk="0">
                  <a:moveTo>
                    <a:pt x="0" y="1"/>
                  </a:moveTo>
                  <a:cubicBezTo>
                    <a:pt x="183" y="882"/>
                    <a:pt x="365" y="1764"/>
                    <a:pt x="426" y="2615"/>
                  </a:cubicBezTo>
                  <a:cubicBezTo>
                    <a:pt x="487" y="2615"/>
                    <a:pt x="548" y="2676"/>
                    <a:pt x="608" y="2676"/>
                  </a:cubicBezTo>
                  <a:cubicBezTo>
                    <a:pt x="548" y="1794"/>
                    <a:pt x="396" y="882"/>
                    <a:pt x="183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5"/>
            <p:cNvSpPr/>
            <p:nvPr/>
          </p:nvSpPr>
          <p:spPr>
            <a:xfrm>
              <a:off x="5231738" y="667625"/>
              <a:ext cx="19800" cy="48650"/>
            </a:xfrm>
            <a:custGeom>
              <a:avLst/>
              <a:gdLst/>
              <a:ahLst/>
              <a:cxnLst/>
              <a:rect l="l" t="t" r="r" b="b"/>
              <a:pathLst>
                <a:path w="792" h="1946" extrusionOk="0">
                  <a:moveTo>
                    <a:pt x="1" y="0"/>
                  </a:moveTo>
                  <a:lnTo>
                    <a:pt x="578" y="1885"/>
                  </a:lnTo>
                  <a:cubicBezTo>
                    <a:pt x="669" y="1885"/>
                    <a:pt x="700" y="1885"/>
                    <a:pt x="791" y="1946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5"/>
            <p:cNvSpPr/>
            <p:nvPr/>
          </p:nvSpPr>
          <p:spPr>
            <a:xfrm>
              <a:off x="5156513" y="675975"/>
              <a:ext cx="15975" cy="33475"/>
            </a:xfrm>
            <a:custGeom>
              <a:avLst/>
              <a:gdLst/>
              <a:ahLst/>
              <a:cxnLst/>
              <a:rect l="l" t="t" r="r" b="b"/>
              <a:pathLst>
                <a:path w="639" h="1339" extrusionOk="0">
                  <a:moveTo>
                    <a:pt x="183" y="1"/>
                  </a:moveTo>
                  <a:cubicBezTo>
                    <a:pt x="122" y="1"/>
                    <a:pt x="31" y="31"/>
                    <a:pt x="1" y="31"/>
                  </a:cubicBezTo>
                  <a:cubicBezTo>
                    <a:pt x="153" y="457"/>
                    <a:pt x="305" y="913"/>
                    <a:pt x="457" y="1338"/>
                  </a:cubicBezTo>
                  <a:lnTo>
                    <a:pt x="639" y="1338"/>
                  </a:lnTo>
                  <a:cubicBezTo>
                    <a:pt x="487" y="882"/>
                    <a:pt x="335" y="457"/>
                    <a:pt x="183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5"/>
            <p:cNvSpPr/>
            <p:nvPr/>
          </p:nvSpPr>
          <p:spPr>
            <a:xfrm>
              <a:off x="5091163" y="687375"/>
              <a:ext cx="12950" cy="25100"/>
            </a:xfrm>
            <a:custGeom>
              <a:avLst/>
              <a:gdLst/>
              <a:ahLst/>
              <a:cxnLst/>
              <a:rect l="l" t="t" r="r" b="b"/>
              <a:pathLst>
                <a:path w="518" h="1004" extrusionOk="0">
                  <a:moveTo>
                    <a:pt x="183" y="1"/>
                  </a:moveTo>
                  <a:cubicBezTo>
                    <a:pt x="92" y="31"/>
                    <a:pt x="31" y="92"/>
                    <a:pt x="1" y="92"/>
                  </a:cubicBezTo>
                  <a:lnTo>
                    <a:pt x="335" y="1004"/>
                  </a:lnTo>
                  <a:cubicBezTo>
                    <a:pt x="396" y="1004"/>
                    <a:pt x="457" y="1004"/>
                    <a:pt x="517" y="943"/>
                  </a:cubicBezTo>
                  <a:cubicBezTo>
                    <a:pt x="396" y="639"/>
                    <a:pt x="305" y="305"/>
                    <a:pt x="183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5"/>
            <p:cNvSpPr/>
            <p:nvPr/>
          </p:nvSpPr>
          <p:spPr>
            <a:xfrm>
              <a:off x="5110913" y="684725"/>
              <a:ext cx="14475" cy="26225"/>
            </a:xfrm>
            <a:custGeom>
              <a:avLst/>
              <a:gdLst/>
              <a:ahLst/>
              <a:cxnLst/>
              <a:rect l="l" t="t" r="r" b="b"/>
              <a:pathLst>
                <a:path w="579" h="1049" extrusionOk="0">
                  <a:moveTo>
                    <a:pt x="92" y="0"/>
                  </a:moveTo>
                  <a:cubicBezTo>
                    <a:pt x="62" y="0"/>
                    <a:pt x="31" y="16"/>
                    <a:pt x="1" y="46"/>
                  </a:cubicBezTo>
                  <a:cubicBezTo>
                    <a:pt x="122" y="380"/>
                    <a:pt x="214" y="715"/>
                    <a:pt x="366" y="1049"/>
                  </a:cubicBezTo>
                  <a:lnTo>
                    <a:pt x="578" y="1049"/>
                  </a:lnTo>
                  <a:cubicBezTo>
                    <a:pt x="426" y="715"/>
                    <a:pt x="305" y="380"/>
                    <a:pt x="183" y="46"/>
                  </a:cubicBezTo>
                  <a:cubicBezTo>
                    <a:pt x="153" y="16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5"/>
            <p:cNvSpPr/>
            <p:nvPr/>
          </p:nvSpPr>
          <p:spPr>
            <a:xfrm>
              <a:off x="6053938" y="594675"/>
              <a:ext cx="72975" cy="197600"/>
            </a:xfrm>
            <a:custGeom>
              <a:avLst/>
              <a:gdLst/>
              <a:ahLst/>
              <a:cxnLst/>
              <a:rect l="l" t="t" r="r" b="b"/>
              <a:pathLst>
                <a:path w="2919" h="7904" extrusionOk="0">
                  <a:moveTo>
                    <a:pt x="2372" y="0"/>
                  </a:moveTo>
                  <a:lnTo>
                    <a:pt x="2372" y="0"/>
                  </a:lnTo>
                  <a:cubicBezTo>
                    <a:pt x="1642" y="244"/>
                    <a:pt x="852" y="700"/>
                    <a:pt x="123" y="1156"/>
                  </a:cubicBezTo>
                  <a:cubicBezTo>
                    <a:pt x="335" y="2614"/>
                    <a:pt x="274" y="4043"/>
                    <a:pt x="31" y="5472"/>
                  </a:cubicBezTo>
                  <a:cubicBezTo>
                    <a:pt x="1" y="5563"/>
                    <a:pt x="1" y="6019"/>
                    <a:pt x="123" y="6232"/>
                  </a:cubicBezTo>
                  <a:cubicBezTo>
                    <a:pt x="305" y="6536"/>
                    <a:pt x="639" y="6718"/>
                    <a:pt x="943" y="6900"/>
                  </a:cubicBezTo>
                  <a:cubicBezTo>
                    <a:pt x="1338" y="7174"/>
                    <a:pt x="1642" y="7478"/>
                    <a:pt x="1885" y="7843"/>
                  </a:cubicBezTo>
                  <a:cubicBezTo>
                    <a:pt x="2037" y="7873"/>
                    <a:pt x="2189" y="7873"/>
                    <a:pt x="2338" y="7873"/>
                  </a:cubicBezTo>
                  <a:cubicBezTo>
                    <a:pt x="2486" y="7873"/>
                    <a:pt x="2630" y="7873"/>
                    <a:pt x="2767" y="7903"/>
                  </a:cubicBezTo>
                  <a:cubicBezTo>
                    <a:pt x="2889" y="7599"/>
                    <a:pt x="2919" y="7204"/>
                    <a:pt x="2737" y="6991"/>
                  </a:cubicBezTo>
                  <a:cubicBezTo>
                    <a:pt x="2676" y="6839"/>
                    <a:pt x="2524" y="6748"/>
                    <a:pt x="2372" y="6687"/>
                  </a:cubicBezTo>
                  <a:cubicBezTo>
                    <a:pt x="2007" y="6444"/>
                    <a:pt x="1399" y="6080"/>
                    <a:pt x="1551" y="5320"/>
                  </a:cubicBezTo>
                  <a:cubicBezTo>
                    <a:pt x="1855" y="3526"/>
                    <a:pt x="2706" y="1763"/>
                    <a:pt x="2372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5"/>
            <p:cNvSpPr/>
            <p:nvPr/>
          </p:nvSpPr>
          <p:spPr>
            <a:xfrm>
              <a:off x="5677813" y="428250"/>
              <a:ext cx="53200" cy="117050"/>
            </a:xfrm>
            <a:custGeom>
              <a:avLst/>
              <a:gdLst/>
              <a:ahLst/>
              <a:cxnLst/>
              <a:rect l="l" t="t" r="r" b="b"/>
              <a:pathLst>
                <a:path w="2128" h="4682" extrusionOk="0">
                  <a:moveTo>
                    <a:pt x="1034" y="1"/>
                  </a:moveTo>
                  <a:cubicBezTo>
                    <a:pt x="699" y="153"/>
                    <a:pt x="334" y="335"/>
                    <a:pt x="0" y="578"/>
                  </a:cubicBezTo>
                  <a:cubicBezTo>
                    <a:pt x="152" y="882"/>
                    <a:pt x="304" y="1125"/>
                    <a:pt x="456" y="1429"/>
                  </a:cubicBezTo>
                  <a:cubicBezTo>
                    <a:pt x="1034" y="2493"/>
                    <a:pt x="1550" y="3618"/>
                    <a:pt x="2128" y="4682"/>
                  </a:cubicBezTo>
                  <a:cubicBezTo>
                    <a:pt x="1672" y="3101"/>
                    <a:pt x="1337" y="1551"/>
                    <a:pt x="1034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5"/>
            <p:cNvSpPr/>
            <p:nvPr/>
          </p:nvSpPr>
          <p:spPr>
            <a:xfrm>
              <a:off x="5725663" y="413050"/>
              <a:ext cx="34225" cy="92750"/>
            </a:xfrm>
            <a:custGeom>
              <a:avLst/>
              <a:gdLst/>
              <a:ahLst/>
              <a:cxnLst/>
              <a:rect l="l" t="t" r="r" b="b"/>
              <a:pathLst>
                <a:path w="1369" h="3710" extrusionOk="0">
                  <a:moveTo>
                    <a:pt x="700" y="1"/>
                  </a:moveTo>
                  <a:cubicBezTo>
                    <a:pt x="487" y="62"/>
                    <a:pt x="214" y="153"/>
                    <a:pt x="1" y="214"/>
                  </a:cubicBezTo>
                  <a:cubicBezTo>
                    <a:pt x="366" y="1399"/>
                    <a:pt x="822" y="2585"/>
                    <a:pt x="1369" y="3709"/>
                  </a:cubicBezTo>
                  <a:cubicBezTo>
                    <a:pt x="1065" y="2493"/>
                    <a:pt x="852" y="1247"/>
                    <a:pt x="70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5"/>
            <p:cNvSpPr/>
            <p:nvPr/>
          </p:nvSpPr>
          <p:spPr>
            <a:xfrm>
              <a:off x="5772788" y="406975"/>
              <a:ext cx="18275" cy="60825"/>
            </a:xfrm>
            <a:custGeom>
              <a:avLst/>
              <a:gdLst/>
              <a:ahLst/>
              <a:cxnLst/>
              <a:rect l="l" t="t" r="r" b="b"/>
              <a:pathLst>
                <a:path w="731" h="2433" extrusionOk="0">
                  <a:moveTo>
                    <a:pt x="1" y="1"/>
                  </a:moveTo>
                  <a:cubicBezTo>
                    <a:pt x="152" y="821"/>
                    <a:pt x="396" y="1642"/>
                    <a:pt x="578" y="2432"/>
                  </a:cubicBezTo>
                  <a:cubicBezTo>
                    <a:pt x="608" y="1642"/>
                    <a:pt x="639" y="821"/>
                    <a:pt x="73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5"/>
            <p:cNvSpPr/>
            <p:nvPr/>
          </p:nvSpPr>
          <p:spPr>
            <a:xfrm>
              <a:off x="5816863" y="410025"/>
              <a:ext cx="38775" cy="88175"/>
            </a:xfrm>
            <a:custGeom>
              <a:avLst/>
              <a:gdLst/>
              <a:ahLst/>
              <a:cxnLst/>
              <a:rect l="l" t="t" r="r" b="b"/>
              <a:pathLst>
                <a:path w="1551" h="3527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1186"/>
                    <a:pt x="213" y="2371"/>
                    <a:pt x="456" y="3526"/>
                  </a:cubicBezTo>
                  <a:cubicBezTo>
                    <a:pt x="821" y="2554"/>
                    <a:pt x="1156" y="1520"/>
                    <a:pt x="1551" y="547"/>
                  </a:cubicBezTo>
                  <a:cubicBezTo>
                    <a:pt x="1034" y="304"/>
                    <a:pt x="517" y="122"/>
                    <a:pt x="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5"/>
            <p:cNvSpPr/>
            <p:nvPr/>
          </p:nvSpPr>
          <p:spPr>
            <a:xfrm>
              <a:off x="5876138" y="435100"/>
              <a:ext cx="19025" cy="43325"/>
            </a:xfrm>
            <a:custGeom>
              <a:avLst/>
              <a:gdLst/>
              <a:ahLst/>
              <a:cxnLst/>
              <a:rect l="l" t="t" r="r" b="b"/>
              <a:pathLst>
                <a:path w="761" h="1733" extrusionOk="0">
                  <a:moveTo>
                    <a:pt x="122" y="0"/>
                  </a:moveTo>
                  <a:cubicBezTo>
                    <a:pt x="92" y="548"/>
                    <a:pt x="61" y="1155"/>
                    <a:pt x="0" y="1733"/>
                  </a:cubicBezTo>
                  <a:cubicBezTo>
                    <a:pt x="274" y="1277"/>
                    <a:pt x="517" y="821"/>
                    <a:pt x="760" y="335"/>
                  </a:cubicBezTo>
                  <a:cubicBezTo>
                    <a:pt x="547" y="213"/>
                    <a:pt x="365" y="92"/>
                    <a:pt x="122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5"/>
            <p:cNvSpPr/>
            <p:nvPr/>
          </p:nvSpPr>
          <p:spPr>
            <a:xfrm>
              <a:off x="5924013" y="458650"/>
              <a:ext cx="22050" cy="54750"/>
            </a:xfrm>
            <a:custGeom>
              <a:avLst/>
              <a:gdLst/>
              <a:ahLst/>
              <a:cxnLst/>
              <a:rect l="l" t="t" r="r" b="b"/>
              <a:pathLst>
                <a:path w="882" h="2190" extrusionOk="0">
                  <a:moveTo>
                    <a:pt x="31" y="1"/>
                  </a:moveTo>
                  <a:cubicBezTo>
                    <a:pt x="0" y="730"/>
                    <a:pt x="31" y="1490"/>
                    <a:pt x="122" y="2189"/>
                  </a:cubicBezTo>
                  <a:cubicBezTo>
                    <a:pt x="274" y="2189"/>
                    <a:pt x="335" y="2037"/>
                    <a:pt x="365" y="1946"/>
                  </a:cubicBezTo>
                  <a:cubicBezTo>
                    <a:pt x="517" y="1399"/>
                    <a:pt x="730" y="882"/>
                    <a:pt x="882" y="335"/>
                  </a:cubicBezTo>
                  <a:cubicBezTo>
                    <a:pt x="547" y="213"/>
                    <a:pt x="304" y="122"/>
                    <a:pt x="3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5"/>
            <p:cNvSpPr/>
            <p:nvPr/>
          </p:nvSpPr>
          <p:spPr>
            <a:xfrm>
              <a:off x="5624613" y="463225"/>
              <a:ext cx="51700" cy="63075"/>
            </a:xfrm>
            <a:custGeom>
              <a:avLst/>
              <a:gdLst/>
              <a:ahLst/>
              <a:cxnLst/>
              <a:rect l="l" t="t" r="r" b="b"/>
              <a:pathLst>
                <a:path w="2068" h="2523" extrusionOk="0">
                  <a:moveTo>
                    <a:pt x="943" y="0"/>
                  </a:moveTo>
                  <a:cubicBezTo>
                    <a:pt x="608" y="274"/>
                    <a:pt x="304" y="547"/>
                    <a:pt x="0" y="790"/>
                  </a:cubicBezTo>
                  <a:cubicBezTo>
                    <a:pt x="92" y="882"/>
                    <a:pt x="152" y="1003"/>
                    <a:pt x="274" y="1064"/>
                  </a:cubicBezTo>
                  <a:cubicBezTo>
                    <a:pt x="791" y="1641"/>
                    <a:pt x="1368" y="2128"/>
                    <a:pt x="2067" y="2523"/>
                  </a:cubicBezTo>
                  <a:cubicBezTo>
                    <a:pt x="1703" y="1672"/>
                    <a:pt x="1338" y="851"/>
                    <a:pt x="943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5"/>
            <p:cNvSpPr/>
            <p:nvPr/>
          </p:nvSpPr>
          <p:spPr>
            <a:xfrm>
              <a:off x="5573688" y="508050"/>
              <a:ext cx="66150" cy="80575"/>
            </a:xfrm>
            <a:custGeom>
              <a:avLst/>
              <a:gdLst/>
              <a:ahLst/>
              <a:cxnLst/>
              <a:rect l="l" t="t" r="r" b="b"/>
              <a:pathLst>
                <a:path w="2646" h="3223" extrusionOk="0">
                  <a:moveTo>
                    <a:pt x="791" y="0"/>
                  </a:moveTo>
                  <a:cubicBezTo>
                    <a:pt x="548" y="213"/>
                    <a:pt x="244" y="426"/>
                    <a:pt x="1" y="578"/>
                  </a:cubicBezTo>
                  <a:cubicBezTo>
                    <a:pt x="913" y="1429"/>
                    <a:pt x="1764" y="2341"/>
                    <a:pt x="2645" y="3222"/>
                  </a:cubicBezTo>
                  <a:cubicBezTo>
                    <a:pt x="2007" y="2158"/>
                    <a:pt x="1399" y="1095"/>
                    <a:pt x="79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5"/>
            <p:cNvSpPr/>
            <p:nvPr/>
          </p:nvSpPr>
          <p:spPr>
            <a:xfrm>
              <a:off x="5522788" y="536925"/>
              <a:ext cx="28900" cy="63100"/>
            </a:xfrm>
            <a:custGeom>
              <a:avLst/>
              <a:gdLst/>
              <a:ahLst/>
              <a:cxnLst/>
              <a:rect l="l" t="t" r="r" b="b"/>
              <a:pathLst>
                <a:path w="1156" h="2524" extrusionOk="0">
                  <a:moveTo>
                    <a:pt x="578" y="0"/>
                  </a:moveTo>
                  <a:cubicBezTo>
                    <a:pt x="426" y="61"/>
                    <a:pt x="274" y="92"/>
                    <a:pt x="122" y="92"/>
                  </a:cubicBezTo>
                  <a:lnTo>
                    <a:pt x="0" y="92"/>
                  </a:lnTo>
                  <a:cubicBezTo>
                    <a:pt x="395" y="882"/>
                    <a:pt x="760" y="1733"/>
                    <a:pt x="1155" y="2523"/>
                  </a:cubicBezTo>
                  <a:cubicBezTo>
                    <a:pt x="1003" y="1703"/>
                    <a:pt x="821" y="821"/>
                    <a:pt x="578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5"/>
            <p:cNvSpPr/>
            <p:nvPr/>
          </p:nvSpPr>
          <p:spPr>
            <a:xfrm>
              <a:off x="5468063" y="535400"/>
              <a:ext cx="16000" cy="56250"/>
            </a:xfrm>
            <a:custGeom>
              <a:avLst/>
              <a:gdLst/>
              <a:ahLst/>
              <a:cxnLst/>
              <a:rect l="l" t="t" r="r" b="b"/>
              <a:pathLst>
                <a:path w="640" h="2250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761"/>
                    <a:pt x="426" y="1490"/>
                    <a:pt x="609" y="2250"/>
                  </a:cubicBezTo>
                  <a:cubicBezTo>
                    <a:pt x="609" y="1520"/>
                    <a:pt x="639" y="852"/>
                    <a:pt x="639" y="122"/>
                  </a:cubicBezTo>
                  <a:cubicBezTo>
                    <a:pt x="426" y="61"/>
                    <a:pt x="214" y="31"/>
                    <a:pt x="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5"/>
            <p:cNvSpPr/>
            <p:nvPr/>
          </p:nvSpPr>
          <p:spPr>
            <a:xfrm>
              <a:off x="5406513" y="524000"/>
              <a:ext cx="26625" cy="71450"/>
            </a:xfrm>
            <a:custGeom>
              <a:avLst/>
              <a:gdLst/>
              <a:ahLst/>
              <a:cxnLst/>
              <a:rect l="l" t="t" r="r" b="b"/>
              <a:pathLst>
                <a:path w="1065" h="2858" extrusionOk="0">
                  <a:moveTo>
                    <a:pt x="1" y="1"/>
                  </a:moveTo>
                  <a:lnTo>
                    <a:pt x="1" y="1"/>
                  </a:lnTo>
                  <a:cubicBezTo>
                    <a:pt x="335" y="943"/>
                    <a:pt x="669" y="1916"/>
                    <a:pt x="1065" y="2858"/>
                  </a:cubicBezTo>
                  <a:cubicBezTo>
                    <a:pt x="973" y="1946"/>
                    <a:pt x="973" y="1065"/>
                    <a:pt x="973" y="153"/>
                  </a:cubicBezTo>
                  <a:cubicBezTo>
                    <a:pt x="639" y="92"/>
                    <a:pt x="305" y="31"/>
                    <a:pt x="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5"/>
            <p:cNvSpPr/>
            <p:nvPr/>
          </p:nvSpPr>
          <p:spPr>
            <a:xfrm>
              <a:off x="5363213" y="520200"/>
              <a:ext cx="20525" cy="60825"/>
            </a:xfrm>
            <a:custGeom>
              <a:avLst/>
              <a:gdLst/>
              <a:ahLst/>
              <a:cxnLst/>
              <a:rect l="l" t="t" r="r" b="b"/>
              <a:pathLst>
                <a:path w="821" h="2433" extrusionOk="0">
                  <a:moveTo>
                    <a:pt x="0" y="1"/>
                  </a:moveTo>
                  <a:cubicBezTo>
                    <a:pt x="274" y="791"/>
                    <a:pt x="517" y="1642"/>
                    <a:pt x="760" y="2432"/>
                  </a:cubicBezTo>
                  <a:cubicBezTo>
                    <a:pt x="821" y="1976"/>
                    <a:pt x="730" y="1551"/>
                    <a:pt x="669" y="1156"/>
                  </a:cubicBezTo>
                  <a:cubicBezTo>
                    <a:pt x="578" y="791"/>
                    <a:pt x="517" y="426"/>
                    <a:pt x="456" y="31"/>
                  </a:cubicBezTo>
                  <a:cubicBezTo>
                    <a:pt x="304" y="31"/>
                    <a:pt x="152" y="1"/>
                    <a:pt x="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5"/>
            <p:cNvSpPr/>
            <p:nvPr/>
          </p:nvSpPr>
          <p:spPr>
            <a:xfrm>
              <a:off x="5283413" y="520975"/>
              <a:ext cx="36500" cy="66875"/>
            </a:xfrm>
            <a:custGeom>
              <a:avLst/>
              <a:gdLst/>
              <a:ahLst/>
              <a:cxnLst/>
              <a:rect l="l" t="t" r="r" b="b"/>
              <a:pathLst>
                <a:path w="1460" h="2675" extrusionOk="0">
                  <a:moveTo>
                    <a:pt x="1247" y="0"/>
                  </a:moveTo>
                  <a:lnTo>
                    <a:pt x="1" y="122"/>
                  </a:lnTo>
                  <a:cubicBezTo>
                    <a:pt x="274" y="608"/>
                    <a:pt x="548" y="1125"/>
                    <a:pt x="761" y="1611"/>
                  </a:cubicBezTo>
                  <a:cubicBezTo>
                    <a:pt x="973" y="1976"/>
                    <a:pt x="1156" y="2371"/>
                    <a:pt x="1460" y="2675"/>
                  </a:cubicBezTo>
                  <a:cubicBezTo>
                    <a:pt x="1429" y="1793"/>
                    <a:pt x="1338" y="882"/>
                    <a:pt x="1247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5"/>
            <p:cNvSpPr/>
            <p:nvPr/>
          </p:nvSpPr>
          <p:spPr>
            <a:xfrm>
              <a:off x="5228713" y="532375"/>
              <a:ext cx="15975" cy="29650"/>
            </a:xfrm>
            <a:custGeom>
              <a:avLst/>
              <a:gdLst/>
              <a:ahLst/>
              <a:cxnLst/>
              <a:rect l="l" t="t" r="r" b="b"/>
              <a:pathLst>
                <a:path w="639" h="1186" extrusionOk="0">
                  <a:moveTo>
                    <a:pt x="456" y="0"/>
                  </a:moveTo>
                  <a:cubicBezTo>
                    <a:pt x="304" y="0"/>
                    <a:pt x="152" y="61"/>
                    <a:pt x="0" y="91"/>
                  </a:cubicBezTo>
                  <a:cubicBezTo>
                    <a:pt x="183" y="456"/>
                    <a:pt x="395" y="821"/>
                    <a:pt x="638" y="1185"/>
                  </a:cubicBezTo>
                  <a:cubicBezTo>
                    <a:pt x="608" y="760"/>
                    <a:pt x="517" y="395"/>
                    <a:pt x="45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5"/>
            <p:cNvSpPr/>
            <p:nvPr/>
          </p:nvSpPr>
          <p:spPr>
            <a:xfrm>
              <a:off x="5183863" y="543000"/>
              <a:ext cx="15225" cy="26625"/>
            </a:xfrm>
            <a:custGeom>
              <a:avLst/>
              <a:gdLst/>
              <a:ahLst/>
              <a:cxnLst/>
              <a:rect l="l" t="t" r="r" b="b"/>
              <a:pathLst>
                <a:path w="609" h="1065" extrusionOk="0">
                  <a:moveTo>
                    <a:pt x="426" y="1"/>
                  </a:moveTo>
                  <a:cubicBezTo>
                    <a:pt x="305" y="31"/>
                    <a:pt x="153" y="122"/>
                    <a:pt x="1" y="153"/>
                  </a:cubicBezTo>
                  <a:cubicBezTo>
                    <a:pt x="183" y="457"/>
                    <a:pt x="426" y="760"/>
                    <a:pt x="609" y="1064"/>
                  </a:cubicBezTo>
                  <a:cubicBezTo>
                    <a:pt x="548" y="730"/>
                    <a:pt x="487" y="396"/>
                    <a:pt x="426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5"/>
            <p:cNvSpPr/>
            <p:nvPr/>
          </p:nvSpPr>
          <p:spPr>
            <a:xfrm>
              <a:off x="5980238" y="475375"/>
              <a:ext cx="9900" cy="36500"/>
            </a:xfrm>
            <a:custGeom>
              <a:avLst/>
              <a:gdLst/>
              <a:ahLst/>
              <a:cxnLst/>
              <a:rect l="l" t="t" r="r" b="b"/>
              <a:pathLst>
                <a:path w="396" h="1460" extrusionOk="0">
                  <a:moveTo>
                    <a:pt x="1" y="0"/>
                  </a:moveTo>
                  <a:cubicBezTo>
                    <a:pt x="1" y="517"/>
                    <a:pt x="1" y="1003"/>
                    <a:pt x="31" y="1459"/>
                  </a:cubicBezTo>
                  <a:cubicBezTo>
                    <a:pt x="183" y="1003"/>
                    <a:pt x="274" y="547"/>
                    <a:pt x="396" y="61"/>
                  </a:cubicBezTo>
                  <a:cubicBezTo>
                    <a:pt x="244" y="61"/>
                    <a:pt x="153" y="61"/>
                    <a:pt x="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5"/>
            <p:cNvSpPr/>
            <p:nvPr/>
          </p:nvSpPr>
          <p:spPr>
            <a:xfrm>
              <a:off x="6022038" y="467025"/>
              <a:ext cx="22825" cy="48650"/>
            </a:xfrm>
            <a:custGeom>
              <a:avLst/>
              <a:gdLst/>
              <a:ahLst/>
              <a:cxnLst/>
              <a:rect l="l" t="t" r="r" b="b"/>
              <a:pathLst>
                <a:path w="913" h="1946" extrusionOk="0">
                  <a:moveTo>
                    <a:pt x="547" y="0"/>
                  </a:moveTo>
                  <a:cubicBezTo>
                    <a:pt x="395" y="91"/>
                    <a:pt x="213" y="152"/>
                    <a:pt x="61" y="182"/>
                  </a:cubicBezTo>
                  <a:cubicBezTo>
                    <a:pt x="31" y="182"/>
                    <a:pt x="31" y="182"/>
                    <a:pt x="0" y="243"/>
                  </a:cubicBezTo>
                  <a:cubicBezTo>
                    <a:pt x="213" y="851"/>
                    <a:pt x="517" y="1398"/>
                    <a:pt x="912" y="1945"/>
                  </a:cubicBezTo>
                  <a:cubicBezTo>
                    <a:pt x="821" y="1307"/>
                    <a:pt x="699" y="638"/>
                    <a:pt x="547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5"/>
            <p:cNvSpPr/>
            <p:nvPr/>
          </p:nvSpPr>
          <p:spPr>
            <a:xfrm>
              <a:off x="6057738" y="444975"/>
              <a:ext cx="31200" cy="41825"/>
            </a:xfrm>
            <a:custGeom>
              <a:avLst/>
              <a:gdLst/>
              <a:ahLst/>
              <a:cxnLst/>
              <a:rect l="l" t="t" r="r" b="b"/>
              <a:pathLst>
                <a:path w="1248" h="1673" extrusionOk="0">
                  <a:moveTo>
                    <a:pt x="578" y="1"/>
                  </a:moveTo>
                  <a:cubicBezTo>
                    <a:pt x="396" y="122"/>
                    <a:pt x="183" y="274"/>
                    <a:pt x="1" y="396"/>
                  </a:cubicBezTo>
                  <a:cubicBezTo>
                    <a:pt x="396" y="852"/>
                    <a:pt x="791" y="1308"/>
                    <a:pt x="1247" y="1672"/>
                  </a:cubicBezTo>
                  <a:cubicBezTo>
                    <a:pt x="1065" y="1125"/>
                    <a:pt x="852" y="548"/>
                    <a:pt x="578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5"/>
            <p:cNvSpPr/>
            <p:nvPr/>
          </p:nvSpPr>
          <p:spPr>
            <a:xfrm>
              <a:off x="5543313" y="565800"/>
              <a:ext cx="408825" cy="443175"/>
            </a:xfrm>
            <a:custGeom>
              <a:avLst/>
              <a:gdLst/>
              <a:ahLst/>
              <a:cxnLst/>
              <a:rect l="l" t="t" r="r" b="b"/>
              <a:pathLst>
                <a:path w="16353" h="17727" extrusionOk="0">
                  <a:moveTo>
                    <a:pt x="14833" y="0"/>
                  </a:moveTo>
                  <a:lnTo>
                    <a:pt x="0" y="5046"/>
                  </a:lnTo>
                  <a:cubicBezTo>
                    <a:pt x="2097" y="6779"/>
                    <a:pt x="4377" y="8359"/>
                    <a:pt x="6900" y="9393"/>
                  </a:cubicBezTo>
                  <a:cubicBezTo>
                    <a:pt x="8085" y="9879"/>
                    <a:pt x="9331" y="10274"/>
                    <a:pt x="10365" y="10973"/>
                  </a:cubicBezTo>
                  <a:cubicBezTo>
                    <a:pt x="10851" y="11308"/>
                    <a:pt x="10547" y="12067"/>
                    <a:pt x="10365" y="12645"/>
                  </a:cubicBezTo>
                  <a:cubicBezTo>
                    <a:pt x="10122" y="13405"/>
                    <a:pt x="9666" y="14286"/>
                    <a:pt x="10183" y="14985"/>
                  </a:cubicBezTo>
                  <a:cubicBezTo>
                    <a:pt x="10365" y="15198"/>
                    <a:pt x="10578" y="15441"/>
                    <a:pt x="10821" y="15624"/>
                  </a:cubicBezTo>
                  <a:cubicBezTo>
                    <a:pt x="11763" y="16384"/>
                    <a:pt x="12736" y="17052"/>
                    <a:pt x="13830" y="17721"/>
                  </a:cubicBezTo>
                  <a:cubicBezTo>
                    <a:pt x="13836" y="17725"/>
                    <a:pt x="13845" y="17727"/>
                    <a:pt x="13858" y="17727"/>
                  </a:cubicBezTo>
                  <a:cubicBezTo>
                    <a:pt x="14031" y="17727"/>
                    <a:pt x="14782" y="17350"/>
                    <a:pt x="14924" y="17265"/>
                  </a:cubicBezTo>
                  <a:cubicBezTo>
                    <a:pt x="16019" y="16536"/>
                    <a:pt x="13891" y="15107"/>
                    <a:pt x="13313" y="14469"/>
                  </a:cubicBezTo>
                  <a:cubicBezTo>
                    <a:pt x="12705" y="13770"/>
                    <a:pt x="13283" y="12797"/>
                    <a:pt x="13617" y="12067"/>
                  </a:cubicBezTo>
                  <a:cubicBezTo>
                    <a:pt x="14043" y="11186"/>
                    <a:pt x="14499" y="10244"/>
                    <a:pt x="14894" y="9362"/>
                  </a:cubicBezTo>
                  <a:cubicBezTo>
                    <a:pt x="15654" y="7508"/>
                    <a:pt x="16292" y="5624"/>
                    <a:pt x="16323" y="3648"/>
                  </a:cubicBezTo>
                  <a:cubicBezTo>
                    <a:pt x="16353" y="2280"/>
                    <a:pt x="15988" y="730"/>
                    <a:pt x="14833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5"/>
            <p:cNvSpPr/>
            <p:nvPr/>
          </p:nvSpPr>
          <p:spPr>
            <a:xfrm>
              <a:off x="5913563" y="556100"/>
              <a:ext cx="55300" cy="239975"/>
            </a:xfrm>
            <a:custGeom>
              <a:avLst/>
              <a:gdLst/>
              <a:ahLst/>
              <a:cxnLst/>
              <a:rect l="l" t="t" r="r" b="b"/>
              <a:pathLst>
                <a:path w="2212" h="9599" extrusionOk="0">
                  <a:moveTo>
                    <a:pt x="131" y="0"/>
                  </a:moveTo>
                  <a:cubicBezTo>
                    <a:pt x="27" y="0"/>
                    <a:pt x="0" y="130"/>
                    <a:pt x="114" y="358"/>
                  </a:cubicBezTo>
                  <a:cubicBezTo>
                    <a:pt x="2212" y="4613"/>
                    <a:pt x="175" y="9598"/>
                    <a:pt x="175" y="9598"/>
                  </a:cubicBezTo>
                  <a:cubicBezTo>
                    <a:pt x="844" y="8079"/>
                    <a:pt x="1452" y="6437"/>
                    <a:pt x="1452" y="4279"/>
                  </a:cubicBezTo>
                  <a:cubicBezTo>
                    <a:pt x="1452" y="1158"/>
                    <a:pt x="444" y="0"/>
                    <a:pt x="13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5"/>
            <p:cNvSpPr/>
            <p:nvPr/>
          </p:nvSpPr>
          <p:spPr>
            <a:xfrm>
              <a:off x="6218088" y="463975"/>
              <a:ext cx="79800" cy="89700"/>
            </a:xfrm>
            <a:custGeom>
              <a:avLst/>
              <a:gdLst/>
              <a:ahLst/>
              <a:cxnLst/>
              <a:rect l="l" t="t" r="r" b="b"/>
              <a:pathLst>
                <a:path w="3192" h="3588" extrusionOk="0">
                  <a:moveTo>
                    <a:pt x="0" y="0"/>
                  </a:moveTo>
                  <a:cubicBezTo>
                    <a:pt x="0" y="1"/>
                    <a:pt x="852" y="2219"/>
                    <a:pt x="2706" y="3314"/>
                  </a:cubicBezTo>
                  <a:cubicBezTo>
                    <a:pt x="2827" y="3405"/>
                    <a:pt x="3101" y="3496"/>
                    <a:pt x="3192" y="35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5"/>
            <p:cNvSpPr/>
            <p:nvPr/>
          </p:nvSpPr>
          <p:spPr>
            <a:xfrm>
              <a:off x="5823813" y="954150"/>
              <a:ext cx="211925" cy="72800"/>
            </a:xfrm>
            <a:custGeom>
              <a:avLst/>
              <a:gdLst/>
              <a:ahLst/>
              <a:cxnLst/>
              <a:rect l="l" t="t" r="r" b="b"/>
              <a:pathLst>
                <a:path w="8477" h="2912" extrusionOk="0">
                  <a:moveTo>
                    <a:pt x="6387" y="0"/>
                  </a:moveTo>
                  <a:cubicBezTo>
                    <a:pt x="5192" y="0"/>
                    <a:pt x="3724" y="170"/>
                    <a:pt x="3127" y="272"/>
                  </a:cubicBezTo>
                  <a:cubicBezTo>
                    <a:pt x="3159" y="113"/>
                    <a:pt x="3036" y="45"/>
                    <a:pt x="2826" y="45"/>
                  </a:cubicBezTo>
                  <a:cubicBezTo>
                    <a:pt x="2034" y="45"/>
                    <a:pt x="0" y="1023"/>
                    <a:pt x="361" y="1792"/>
                  </a:cubicBezTo>
                  <a:cubicBezTo>
                    <a:pt x="630" y="2411"/>
                    <a:pt x="5770" y="2912"/>
                    <a:pt x="7084" y="2912"/>
                  </a:cubicBezTo>
                  <a:cubicBezTo>
                    <a:pt x="7252" y="2912"/>
                    <a:pt x="7358" y="2903"/>
                    <a:pt x="7382" y="2886"/>
                  </a:cubicBezTo>
                  <a:cubicBezTo>
                    <a:pt x="7960" y="2552"/>
                    <a:pt x="6258" y="1883"/>
                    <a:pt x="5498" y="1731"/>
                  </a:cubicBezTo>
                  <a:lnTo>
                    <a:pt x="5498" y="1731"/>
                  </a:lnTo>
                  <a:cubicBezTo>
                    <a:pt x="5684" y="1760"/>
                    <a:pt x="6281" y="1815"/>
                    <a:pt x="6877" y="1815"/>
                  </a:cubicBezTo>
                  <a:cubicBezTo>
                    <a:pt x="7546" y="1815"/>
                    <a:pt x="8214" y="1745"/>
                    <a:pt x="8294" y="1488"/>
                  </a:cubicBezTo>
                  <a:cubicBezTo>
                    <a:pt x="8476" y="1032"/>
                    <a:pt x="7261" y="971"/>
                    <a:pt x="6470" y="910"/>
                  </a:cubicBezTo>
                  <a:cubicBezTo>
                    <a:pt x="7200" y="880"/>
                    <a:pt x="8172" y="758"/>
                    <a:pt x="8142" y="424"/>
                  </a:cubicBezTo>
                  <a:cubicBezTo>
                    <a:pt x="8089" y="104"/>
                    <a:pt x="7321" y="0"/>
                    <a:pt x="6387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5"/>
            <p:cNvSpPr/>
            <p:nvPr/>
          </p:nvSpPr>
          <p:spPr>
            <a:xfrm>
              <a:off x="5406913" y="946425"/>
              <a:ext cx="194175" cy="92850"/>
            </a:xfrm>
            <a:custGeom>
              <a:avLst/>
              <a:gdLst/>
              <a:ahLst/>
              <a:cxnLst/>
              <a:rect l="l" t="t" r="r" b="b"/>
              <a:pathLst>
                <a:path w="7767" h="3714" extrusionOk="0">
                  <a:moveTo>
                    <a:pt x="2435" y="0"/>
                  </a:moveTo>
                  <a:cubicBezTo>
                    <a:pt x="1542" y="0"/>
                    <a:pt x="1" y="451"/>
                    <a:pt x="167" y="1159"/>
                  </a:cubicBezTo>
                  <a:cubicBezTo>
                    <a:pt x="287" y="1877"/>
                    <a:pt x="5941" y="3713"/>
                    <a:pt x="6352" y="3713"/>
                  </a:cubicBezTo>
                  <a:cubicBezTo>
                    <a:pt x="6359" y="3713"/>
                    <a:pt x="6364" y="3713"/>
                    <a:pt x="6368" y="3712"/>
                  </a:cubicBezTo>
                  <a:cubicBezTo>
                    <a:pt x="6915" y="3499"/>
                    <a:pt x="5517" y="2526"/>
                    <a:pt x="4878" y="2222"/>
                  </a:cubicBezTo>
                  <a:lnTo>
                    <a:pt x="4878" y="2222"/>
                  </a:lnTo>
                  <a:cubicBezTo>
                    <a:pt x="5130" y="2337"/>
                    <a:pt x="6363" y="2744"/>
                    <a:pt x="7062" y="2744"/>
                  </a:cubicBezTo>
                  <a:cubicBezTo>
                    <a:pt x="7291" y="2744"/>
                    <a:pt x="7463" y="2700"/>
                    <a:pt x="7523" y="2587"/>
                  </a:cubicBezTo>
                  <a:cubicBezTo>
                    <a:pt x="7766" y="2192"/>
                    <a:pt x="6672" y="1827"/>
                    <a:pt x="5942" y="1645"/>
                  </a:cubicBezTo>
                  <a:lnTo>
                    <a:pt x="5942" y="1645"/>
                  </a:lnTo>
                  <a:cubicBezTo>
                    <a:pt x="6261" y="1706"/>
                    <a:pt x="6657" y="1767"/>
                    <a:pt x="6980" y="1767"/>
                  </a:cubicBezTo>
                  <a:cubicBezTo>
                    <a:pt x="7303" y="1767"/>
                    <a:pt x="7553" y="1706"/>
                    <a:pt x="7584" y="1523"/>
                  </a:cubicBezTo>
                  <a:cubicBezTo>
                    <a:pt x="7614" y="855"/>
                    <a:pt x="3997" y="399"/>
                    <a:pt x="3024" y="308"/>
                  </a:cubicBezTo>
                  <a:cubicBezTo>
                    <a:pt x="3120" y="96"/>
                    <a:pt x="2847" y="0"/>
                    <a:pt x="2435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5"/>
            <p:cNvSpPr/>
            <p:nvPr/>
          </p:nvSpPr>
          <p:spPr>
            <a:xfrm>
              <a:off x="6090463" y="765025"/>
              <a:ext cx="53000" cy="60325"/>
            </a:xfrm>
            <a:custGeom>
              <a:avLst/>
              <a:gdLst/>
              <a:ahLst/>
              <a:cxnLst/>
              <a:rect l="l" t="t" r="r" b="b"/>
              <a:pathLst>
                <a:path w="2120" h="2413" extrusionOk="0">
                  <a:moveTo>
                    <a:pt x="889" y="1"/>
                  </a:moveTo>
                  <a:cubicBezTo>
                    <a:pt x="366" y="1"/>
                    <a:pt x="1" y="557"/>
                    <a:pt x="181" y="1484"/>
                  </a:cubicBezTo>
                  <a:cubicBezTo>
                    <a:pt x="242" y="1838"/>
                    <a:pt x="328" y="1966"/>
                    <a:pt x="414" y="1966"/>
                  </a:cubicBezTo>
                  <a:cubicBezTo>
                    <a:pt x="534" y="1966"/>
                    <a:pt x="657" y="1715"/>
                    <a:pt x="717" y="1474"/>
                  </a:cubicBezTo>
                  <a:lnTo>
                    <a:pt x="717" y="1474"/>
                  </a:lnTo>
                  <a:cubicBezTo>
                    <a:pt x="678" y="1713"/>
                    <a:pt x="747" y="2340"/>
                    <a:pt x="972" y="2396"/>
                  </a:cubicBezTo>
                  <a:cubicBezTo>
                    <a:pt x="999" y="2407"/>
                    <a:pt x="1023" y="2412"/>
                    <a:pt x="1045" y="2412"/>
                  </a:cubicBezTo>
                  <a:cubicBezTo>
                    <a:pt x="1270" y="2412"/>
                    <a:pt x="1242" y="1886"/>
                    <a:pt x="1215" y="1637"/>
                  </a:cubicBezTo>
                  <a:lnTo>
                    <a:pt x="1215" y="1637"/>
                  </a:lnTo>
                  <a:cubicBezTo>
                    <a:pt x="1244" y="1896"/>
                    <a:pt x="1409" y="2401"/>
                    <a:pt x="1633" y="2401"/>
                  </a:cubicBezTo>
                  <a:cubicBezTo>
                    <a:pt x="1646" y="2401"/>
                    <a:pt x="1658" y="2399"/>
                    <a:pt x="1671" y="2396"/>
                  </a:cubicBezTo>
                  <a:cubicBezTo>
                    <a:pt x="1823" y="2366"/>
                    <a:pt x="1762" y="1910"/>
                    <a:pt x="1731" y="1697"/>
                  </a:cubicBezTo>
                  <a:lnTo>
                    <a:pt x="1731" y="1697"/>
                  </a:lnTo>
                  <a:cubicBezTo>
                    <a:pt x="1793" y="1775"/>
                    <a:pt x="1842" y="1809"/>
                    <a:pt x="1877" y="1809"/>
                  </a:cubicBezTo>
                  <a:cubicBezTo>
                    <a:pt x="2120" y="1809"/>
                    <a:pt x="1768" y="215"/>
                    <a:pt x="1184" y="56"/>
                  </a:cubicBezTo>
                  <a:cubicBezTo>
                    <a:pt x="1082" y="19"/>
                    <a:pt x="983" y="1"/>
                    <a:pt x="889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5"/>
            <p:cNvSpPr/>
            <p:nvPr/>
          </p:nvSpPr>
          <p:spPr>
            <a:xfrm>
              <a:off x="6021213" y="779475"/>
              <a:ext cx="52900" cy="60150"/>
            </a:xfrm>
            <a:custGeom>
              <a:avLst/>
              <a:gdLst/>
              <a:ahLst/>
              <a:cxnLst/>
              <a:rect l="l" t="t" r="r" b="b"/>
              <a:pathLst>
                <a:path w="2116" h="2406" extrusionOk="0">
                  <a:moveTo>
                    <a:pt x="893" y="0"/>
                  </a:moveTo>
                  <a:cubicBezTo>
                    <a:pt x="370" y="0"/>
                    <a:pt x="0" y="557"/>
                    <a:pt x="155" y="1484"/>
                  </a:cubicBezTo>
                  <a:cubicBezTo>
                    <a:pt x="215" y="1832"/>
                    <a:pt x="299" y="1957"/>
                    <a:pt x="385" y="1957"/>
                  </a:cubicBezTo>
                  <a:cubicBezTo>
                    <a:pt x="517" y="1957"/>
                    <a:pt x="656" y="1669"/>
                    <a:pt x="730" y="1432"/>
                  </a:cubicBezTo>
                  <a:lnTo>
                    <a:pt x="730" y="1432"/>
                  </a:lnTo>
                  <a:cubicBezTo>
                    <a:pt x="673" y="1627"/>
                    <a:pt x="736" y="2336"/>
                    <a:pt x="976" y="2396"/>
                  </a:cubicBezTo>
                  <a:cubicBezTo>
                    <a:pt x="992" y="2402"/>
                    <a:pt x="1008" y="2405"/>
                    <a:pt x="1022" y="2405"/>
                  </a:cubicBezTo>
                  <a:cubicBezTo>
                    <a:pt x="1215" y="2405"/>
                    <a:pt x="1217" y="1882"/>
                    <a:pt x="1190" y="1649"/>
                  </a:cubicBezTo>
                  <a:lnTo>
                    <a:pt x="1190" y="1649"/>
                  </a:lnTo>
                  <a:cubicBezTo>
                    <a:pt x="1224" y="1917"/>
                    <a:pt x="1423" y="2397"/>
                    <a:pt x="1626" y="2397"/>
                  </a:cubicBezTo>
                  <a:cubicBezTo>
                    <a:pt x="1632" y="2397"/>
                    <a:pt x="1638" y="2397"/>
                    <a:pt x="1644" y="2396"/>
                  </a:cubicBezTo>
                  <a:cubicBezTo>
                    <a:pt x="1796" y="2365"/>
                    <a:pt x="1766" y="1910"/>
                    <a:pt x="1735" y="1666"/>
                  </a:cubicBezTo>
                  <a:lnTo>
                    <a:pt x="1735" y="1666"/>
                  </a:lnTo>
                  <a:cubicBezTo>
                    <a:pt x="1798" y="1745"/>
                    <a:pt x="1846" y="1779"/>
                    <a:pt x="1881" y="1779"/>
                  </a:cubicBezTo>
                  <a:cubicBezTo>
                    <a:pt x="2116" y="1779"/>
                    <a:pt x="1744" y="214"/>
                    <a:pt x="1188" y="55"/>
                  </a:cubicBezTo>
                  <a:cubicBezTo>
                    <a:pt x="1086" y="18"/>
                    <a:pt x="987" y="0"/>
                    <a:pt x="893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5"/>
            <p:cNvSpPr/>
            <p:nvPr/>
          </p:nvSpPr>
          <p:spPr>
            <a:xfrm>
              <a:off x="6296363" y="287850"/>
              <a:ext cx="63850" cy="42500"/>
            </a:xfrm>
            <a:custGeom>
              <a:avLst/>
              <a:gdLst/>
              <a:ahLst/>
              <a:cxnLst/>
              <a:rect l="l" t="t" r="r" b="b"/>
              <a:pathLst>
                <a:path w="2554" h="1700" extrusionOk="0">
                  <a:moveTo>
                    <a:pt x="1307" y="1"/>
                  </a:moveTo>
                  <a:cubicBezTo>
                    <a:pt x="1227" y="1"/>
                    <a:pt x="1146" y="8"/>
                    <a:pt x="1064" y="24"/>
                  </a:cubicBezTo>
                  <a:cubicBezTo>
                    <a:pt x="426" y="176"/>
                    <a:pt x="0" y="723"/>
                    <a:pt x="61" y="1392"/>
                  </a:cubicBezTo>
                  <a:cubicBezTo>
                    <a:pt x="116" y="1558"/>
                    <a:pt x="248" y="1700"/>
                    <a:pt x="410" y="1700"/>
                  </a:cubicBezTo>
                  <a:cubicBezTo>
                    <a:pt x="425" y="1700"/>
                    <a:pt x="440" y="1698"/>
                    <a:pt x="456" y="1696"/>
                  </a:cubicBezTo>
                  <a:cubicBezTo>
                    <a:pt x="638" y="1665"/>
                    <a:pt x="790" y="1513"/>
                    <a:pt x="760" y="1331"/>
                  </a:cubicBezTo>
                  <a:cubicBezTo>
                    <a:pt x="760" y="1209"/>
                    <a:pt x="760" y="784"/>
                    <a:pt x="1216" y="723"/>
                  </a:cubicBezTo>
                  <a:cubicBezTo>
                    <a:pt x="1263" y="714"/>
                    <a:pt x="1306" y="710"/>
                    <a:pt x="1346" y="710"/>
                  </a:cubicBezTo>
                  <a:cubicBezTo>
                    <a:pt x="1702" y="710"/>
                    <a:pt x="1827" y="1036"/>
                    <a:pt x="1854" y="1118"/>
                  </a:cubicBezTo>
                  <a:cubicBezTo>
                    <a:pt x="1880" y="1297"/>
                    <a:pt x="2035" y="1369"/>
                    <a:pt x="2192" y="1369"/>
                  </a:cubicBezTo>
                  <a:cubicBezTo>
                    <a:pt x="2221" y="1369"/>
                    <a:pt x="2251" y="1366"/>
                    <a:pt x="2280" y="1361"/>
                  </a:cubicBezTo>
                  <a:cubicBezTo>
                    <a:pt x="2432" y="1270"/>
                    <a:pt x="2553" y="1118"/>
                    <a:pt x="2462" y="936"/>
                  </a:cubicBezTo>
                  <a:cubicBezTo>
                    <a:pt x="2330" y="353"/>
                    <a:pt x="1851" y="1"/>
                    <a:pt x="1307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75"/>
          <p:cNvGrpSpPr/>
          <p:nvPr/>
        </p:nvGrpSpPr>
        <p:grpSpPr>
          <a:xfrm rot="20547934" flipH="1">
            <a:off x="860727" y="3199037"/>
            <a:ext cx="1067008" cy="1550408"/>
            <a:chOff x="2982075" y="2589750"/>
            <a:chExt cx="863275" cy="1254375"/>
          </a:xfrm>
        </p:grpSpPr>
        <p:sp>
          <p:nvSpPr>
            <p:cNvPr id="1699" name="Google Shape;1699;p75"/>
            <p:cNvSpPr/>
            <p:nvPr/>
          </p:nvSpPr>
          <p:spPr>
            <a:xfrm>
              <a:off x="3580875" y="3408550"/>
              <a:ext cx="190000" cy="177675"/>
            </a:xfrm>
            <a:custGeom>
              <a:avLst/>
              <a:gdLst/>
              <a:ahLst/>
              <a:cxnLst/>
              <a:rect l="l" t="t" r="r" b="b"/>
              <a:pathLst>
                <a:path w="7600" h="7107" extrusionOk="0">
                  <a:moveTo>
                    <a:pt x="1738" y="1"/>
                  </a:moveTo>
                  <a:cubicBezTo>
                    <a:pt x="1221" y="1"/>
                    <a:pt x="716" y="224"/>
                    <a:pt x="487" y="663"/>
                  </a:cubicBezTo>
                  <a:cubicBezTo>
                    <a:pt x="1" y="1514"/>
                    <a:pt x="639" y="2213"/>
                    <a:pt x="1156" y="2821"/>
                  </a:cubicBezTo>
                  <a:cubicBezTo>
                    <a:pt x="1794" y="3581"/>
                    <a:pt x="2250" y="4493"/>
                    <a:pt x="2736" y="5344"/>
                  </a:cubicBezTo>
                  <a:cubicBezTo>
                    <a:pt x="2858" y="5557"/>
                    <a:pt x="2919" y="5709"/>
                    <a:pt x="3071" y="5861"/>
                  </a:cubicBezTo>
                  <a:cubicBezTo>
                    <a:pt x="3253" y="6013"/>
                    <a:pt x="3496" y="6104"/>
                    <a:pt x="3709" y="6195"/>
                  </a:cubicBezTo>
                  <a:cubicBezTo>
                    <a:pt x="4408" y="6469"/>
                    <a:pt x="5077" y="6712"/>
                    <a:pt x="5776" y="7016"/>
                  </a:cubicBezTo>
                  <a:cubicBezTo>
                    <a:pt x="5837" y="7076"/>
                    <a:pt x="5958" y="7107"/>
                    <a:pt x="6080" y="7107"/>
                  </a:cubicBezTo>
                  <a:cubicBezTo>
                    <a:pt x="6141" y="7107"/>
                    <a:pt x="6232" y="7016"/>
                    <a:pt x="6293" y="6955"/>
                  </a:cubicBezTo>
                  <a:cubicBezTo>
                    <a:pt x="6718" y="6560"/>
                    <a:pt x="7113" y="6165"/>
                    <a:pt x="7448" y="5678"/>
                  </a:cubicBezTo>
                  <a:cubicBezTo>
                    <a:pt x="7508" y="5557"/>
                    <a:pt x="7600" y="5405"/>
                    <a:pt x="7600" y="5253"/>
                  </a:cubicBezTo>
                  <a:cubicBezTo>
                    <a:pt x="7600" y="5010"/>
                    <a:pt x="7417" y="4827"/>
                    <a:pt x="7204" y="4706"/>
                  </a:cubicBezTo>
                  <a:cubicBezTo>
                    <a:pt x="6384" y="4219"/>
                    <a:pt x="5198" y="4341"/>
                    <a:pt x="4560" y="3611"/>
                  </a:cubicBezTo>
                  <a:cubicBezTo>
                    <a:pt x="4226" y="3247"/>
                    <a:pt x="4104" y="2669"/>
                    <a:pt x="3952" y="2183"/>
                  </a:cubicBezTo>
                  <a:cubicBezTo>
                    <a:pt x="3709" y="1423"/>
                    <a:pt x="3314" y="602"/>
                    <a:pt x="2615" y="237"/>
                  </a:cubicBezTo>
                  <a:cubicBezTo>
                    <a:pt x="2355" y="79"/>
                    <a:pt x="2044" y="1"/>
                    <a:pt x="1738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5"/>
            <p:cNvSpPr/>
            <p:nvPr/>
          </p:nvSpPr>
          <p:spPr>
            <a:xfrm>
              <a:off x="3595325" y="3422825"/>
              <a:ext cx="109450" cy="137575"/>
            </a:xfrm>
            <a:custGeom>
              <a:avLst/>
              <a:gdLst/>
              <a:ahLst/>
              <a:cxnLst/>
              <a:rect l="l" t="t" r="r" b="b"/>
              <a:pathLst>
                <a:path w="4378" h="5503" extrusionOk="0">
                  <a:moveTo>
                    <a:pt x="2462" y="1"/>
                  </a:moveTo>
                  <a:cubicBezTo>
                    <a:pt x="1550" y="366"/>
                    <a:pt x="699" y="882"/>
                    <a:pt x="0" y="1490"/>
                  </a:cubicBezTo>
                  <a:cubicBezTo>
                    <a:pt x="122" y="1733"/>
                    <a:pt x="365" y="2007"/>
                    <a:pt x="608" y="2250"/>
                  </a:cubicBezTo>
                  <a:cubicBezTo>
                    <a:pt x="1246" y="3010"/>
                    <a:pt x="1702" y="3922"/>
                    <a:pt x="2189" y="4773"/>
                  </a:cubicBezTo>
                  <a:cubicBezTo>
                    <a:pt x="2310" y="4986"/>
                    <a:pt x="2371" y="5138"/>
                    <a:pt x="2523" y="5290"/>
                  </a:cubicBezTo>
                  <a:lnTo>
                    <a:pt x="2857" y="5502"/>
                  </a:lnTo>
                  <a:cubicBezTo>
                    <a:pt x="3435" y="4834"/>
                    <a:pt x="3921" y="4104"/>
                    <a:pt x="4377" y="3344"/>
                  </a:cubicBezTo>
                  <a:cubicBezTo>
                    <a:pt x="4195" y="3253"/>
                    <a:pt x="4104" y="3192"/>
                    <a:pt x="3982" y="3071"/>
                  </a:cubicBezTo>
                  <a:cubicBezTo>
                    <a:pt x="3648" y="2706"/>
                    <a:pt x="3526" y="2129"/>
                    <a:pt x="3374" y="1642"/>
                  </a:cubicBezTo>
                  <a:cubicBezTo>
                    <a:pt x="3161" y="1034"/>
                    <a:pt x="2918" y="426"/>
                    <a:pt x="2462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5"/>
            <p:cNvSpPr/>
            <p:nvPr/>
          </p:nvSpPr>
          <p:spPr>
            <a:xfrm>
              <a:off x="3295075" y="3445350"/>
              <a:ext cx="191600" cy="328575"/>
            </a:xfrm>
            <a:custGeom>
              <a:avLst/>
              <a:gdLst/>
              <a:ahLst/>
              <a:cxnLst/>
              <a:rect l="l" t="t" r="r" b="b"/>
              <a:pathLst>
                <a:path w="7664" h="13143" extrusionOk="0">
                  <a:moveTo>
                    <a:pt x="2032" y="1"/>
                  </a:moveTo>
                  <a:cubicBezTo>
                    <a:pt x="965" y="1"/>
                    <a:pt x="1" y="508"/>
                    <a:pt x="65" y="1927"/>
                  </a:cubicBezTo>
                  <a:cubicBezTo>
                    <a:pt x="156" y="3811"/>
                    <a:pt x="1524" y="6425"/>
                    <a:pt x="3195" y="7398"/>
                  </a:cubicBezTo>
                  <a:cubicBezTo>
                    <a:pt x="3378" y="7489"/>
                    <a:pt x="3560" y="7580"/>
                    <a:pt x="3682" y="7763"/>
                  </a:cubicBezTo>
                  <a:cubicBezTo>
                    <a:pt x="3864" y="8097"/>
                    <a:pt x="3712" y="8522"/>
                    <a:pt x="3560" y="8857"/>
                  </a:cubicBezTo>
                  <a:cubicBezTo>
                    <a:pt x="3195" y="9769"/>
                    <a:pt x="2983" y="10772"/>
                    <a:pt x="2983" y="11775"/>
                  </a:cubicBezTo>
                  <a:cubicBezTo>
                    <a:pt x="2983" y="12200"/>
                    <a:pt x="3074" y="12626"/>
                    <a:pt x="3378" y="12899"/>
                  </a:cubicBezTo>
                  <a:cubicBezTo>
                    <a:pt x="3651" y="13082"/>
                    <a:pt x="3986" y="13112"/>
                    <a:pt x="4320" y="13112"/>
                  </a:cubicBezTo>
                  <a:cubicBezTo>
                    <a:pt x="5080" y="13112"/>
                    <a:pt x="5870" y="13143"/>
                    <a:pt x="6630" y="13143"/>
                  </a:cubicBezTo>
                  <a:cubicBezTo>
                    <a:pt x="7056" y="13143"/>
                    <a:pt x="7603" y="13051"/>
                    <a:pt x="7633" y="12656"/>
                  </a:cubicBezTo>
                  <a:cubicBezTo>
                    <a:pt x="7664" y="12413"/>
                    <a:pt x="7451" y="12170"/>
                    <a:pt x="7238" y="11988"/>
                  </a:cubicBezTo>
                  <a:cubicBezTo>
                    <a:pt x="6326" y="11045"/>
                    <a:pt x="5992" y="9556"/>
                    <a:pt x="6417" y="8340"/>
                  </a:cubicBezTo>
                  <a:cubicBezTo>
                    <a:pt x="6569" y="7915"/>
                    <a:pt x="6782" y="7519"/>
                    <a:pt x="6873" y="7124"/>
                  </a:cubicBezTo>
                  <a:cubicBezTo>
                    <a:pt x="7086" y="6212"/>
                    <a:pt x="6721" y="5270"/>
                    <a:pt x="6326" y="4389"/>
                  </a:cubicBezTo>
                  <a:cubicBezTo>
                    <a:pt x="5992" y="3568"/>
                    <a:pt x="5080" y="1592"/>
                    <a:pt x="4502" y="954"/>
                  </a:cubicBezTo>
                  <a:cubicBezTo>
                    <a:pt x="4054" y="419"/>
                    <a:pt x="3000" y="1"/>
                    <a:pt x="2032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5"/>
            <p:cNvSpPr/>
            <p:nvPr/>
          </p:nvSpPr>
          <p:spPr>
            <a:xfrm>
              <a:off x="3314925" y="3527550"/>
              <a:ext cx="152750" cy="110350"/>
            </a:xfrm>
            <a:custGeom>
              <a:avLst/>
              <a:gdLst/>
              <a:ahLst/>
              <a:cxnLst/>
              <a:rect l="l" t="t" r="r" b="b"/>
              <a:pathLst>
                <a:path w="6110" h="4414" extrusionOk="0">
                  <a:moveTo>
                    <a:pt x="4748" y="1"/>
                  </a:moveTo>
                  <a:cubicBezTo>
                    <a:pt x="3122" y="1"/>
                    <a:pt x="1481" y="419"/>
                    <a:pt x="0" y="1131"/>
                  </a:cubicBezTo>
                  <a:cubicBezTo>
                    <a:pt x="578" y="2377"/>
                    <a:pt x="1429" y="3532"/>
                    <a:pt x="2432" y="4110"/>
                  </a:cubicBezTo>
                  <a:cubicBezTo>
                    <a:pt x="2584" y="4171"/>
                    <a:pt x="2736" y="4292"/>
                    <a:pt x="2857" y="4414"/>
                  </a:cubicBezTo>
                  <a:cubicBezTo>
                    <a:pt x="4012" y="4110"/>
                    <a:pt x="5167" y="3532"/>
                    <a:pt x="6110" y="2772"/>
                  </a:cubicBezTo>
                  <a:cubicBezTo>
                    <a:pt x="6049" y="2225"/>
                    <a:pt x="5806" y="1617"/>
                    <a:pt x="5593" y="1101"/>
                  </a:cubicBezTo>
                  <a:cubicBezTo>
                    <a:pt x="5471" y="827"/>
                    <a:pt x="5289" y="402"/>
                    <a:pt x="5076" y="6"/>
                  </a:cubicBezTo>
                  <a:cubicBezTo>
                    <a:pt x="4967" y="3"/>
                    <a:pt x="4857" y="1"/>
                    <a:pt x="4748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5"/>
            <p:cNvSpPr/>
            <p:nvPr/>
          </p:nvSpPr>
          <p:spPr>
            <a:xfrm>
              <a:off x="2982075" y="2589750"/>
              <a:ext cx="838200" cy="1254375"/>
            </a:xfrm>
            <a:custGeom>
              <a:avLst/>
              <a:gdLst/>
              <a:ahLst/>
              <a:cxnLst/>
              <a:rect l="l" t="t" r="r" b="b"/>
              <a:pathLst>
                <a:path w="33528" h="50175" extrusionOk="0">
                  <a:moveTo>
                    <a:pt x="30435" y="1"/>
                  </a:moveTo>
                  <a:cubicBezTo>
                    <a:pt x="30082" y="1"/>
                    <a:pt x="29728" y="42"/>
                    <a:pt x="29394" y="101"/>
                  </a:cubicBezTo>
                  <a:cubicBezTo>
                    <a:pt x="27965" y="345"/>
                    <a:pt x="26536" y="801"/>
                    <a:pt x="25533" y="1834"/>
                  </a:cubicBezTo>
                  <a:cubicBezTo>
                    <a:pt x="24105" y="3354"/>
                    <a:pt x="23649" y="5238"/>
                    <a:pt x="23922" y="7305"/>
                  </a:cubicBezTo>
                  <a:cubicBezTo>
                    <a:pt x="24135" y="9159"/>
                    <a:pt x="24925" y="11409"/>
                    <a:pt x="25594" y="13141"/>
                  </a:cubicBezTo>
                  <a:cubicBezTo>
                    <a:pt x="26050" y="14357"/>
                    <a:pt x="26597" y="15634"/>
                    <a:pt x="26415" y="16910"/>
                  </a:cubicBezTo>
                  <a:cubicBezTo>
                    <a:pt x="26172" y="18460"/>
                    <a:pt x="24895" y="19676"/>
                    <a:pt x="23466" y="20315"/>
                  </a:cubicBezTo>
                  <a:cubicBezTo>
                    <a:pt x="22038" y="20983"/>
                    <a:pt x="20457" y="21196"/>
                    <a:pt x="18937" y="21591"/>
                  </a:cubicBezTo>
                  <a:cubicBezTo>
                    <a:pt x="16323" y="22260"/>
                    <a:pt x="13770" y="23536"/>
                    <a:pt x="11946" y="25512"/>
                  </a:cubicBezTo>
                  <a:cubicBezTo>
                    <a:pt x="10123" y="27488"/>
                    <a:pt x="9059" y="30284"/>
                    <a:pt x="9515" y="32959"/>
                  </a:cubicBezTo>
                  <a:cubicBezTo>
                    <a:pt x="9788" y="34509"/>
                    <a:pt x="10183" y="36910"/>
                    <a:pt x="10244" y="38461"/>
                  </a:cubicBezTo>
                  <a:cubicBezTo>
                    <a:pt x="10275" y="42169"/>
                    <a:pt x="10183" y="45148"/>
                    <a:pt x="7661" y="46880"/>
                  </a:cubicBezTo>
                  <a:cubicBezTo>
                    <a:pt x="6474" y="47681"/>
                    <a:pt x="5238" y="47988"/>
                    <a:pt x="4114" y="47988"/>
                  </a:cubicBezTo>
                  <a:cubicBezTo>
                    <a:pt x="1952" y="47988"/>
                    <a:pt x="201" y="46858"/>
                    <a:pt x="1" y="45938"/>
                  </a:cubicBezTo>
                  <a:lnTo>
                    <a:pt x="1" y="45938"/>
                  </a:lnTo>
                  <a:cubicBezTo>
                    <a:pt x="532" y="48567"/>
                    <a:pt x="3382" y="50175"/>
                    <a:pt x="6121" y="50175"/>
                  </a:cubicBezTo>
                  <a:cubicBezTo>
                    <a:pt x="6517" y="50175"/>
                    <a:pt x="6911" y="50141"/>
                    <a:pt x="7296" y="50072"/>
                  </a:cubicBezTo>
                  <a:cubicBezTo>
                    <a:pt x="10183" y="49585"/>
                    <a:pt x="11946" y="47519"/>
                    <a:pt x="12858" y="44722"/>
                  </a:cubicBezTo>
                  <a:cubicBezTo>
                    <a:pt x="13193" y="43719"/>
                    <a:pt x="13466" y="42625"/>
                    <a:pt x="14256" y="41956"/>
                  </a:cubicBezTo>
                  <a:cubicBezTo>
                    <a:pt x="14743" y="41531"/>
                    <a:pt x="15351" y="41348"/>
                    <a:pt x="15959" y="41227"/>
                  </a:cubicBezTo>
                  <a:cubicBezTo>
                    <a:pt x="18451" y="40710"/>
                    <a:pt x="21035" y="41105"/>
                    <a:pt x="23466" y="40406"/>
                  </a:cubicBezTo>
                  <a:cubicBezTo>
                    <a:pt x="26871" y="39373"/>
                    <a:pt x="29302" y="36181"/>
                    <a:pt x="30245" y="32746"/>
                  </a:cubicBezTo>
                  <a:cubicBezTo>
                    <a:pt x="31248" y="29342"/>
                    <a:pt x="30974" y="25695"/>
                    <a:pt x="30549" y="22138"/>
                  </a:cubicBezTo>
                  <a:cubicBezTo>
                    <a:pt x="29910" y="16697"/>
                    <a:pt x="26506" y="8825"/>
                    <a:pt x="26415" y="5968"/>
                  </a:cubicBezTo>
                  <a:cubicBezTo>
                    <a:pt x="26384" y="4600"/>
                    <a:pt x="27175" y="3111"/>
                    <a:pt x="28512" y="2898"/>
                  </a:cubicBezTo>
                  <a:cubicBezTo>
                    <a:pt x="28622" y="2878"/>
                    <a:pt x="28733" y="2869"/>
                    <a:pt x="28846" y="2869"/>
                  </a:cubicBezTo>
                  <a:cubicBezTo>
                    <a:pt x="29420" y="2869"/>
                    <a:pt x="30030" y="3090"/>
                    <a:pt x="30640" y="3141"/>
                  </a:cubicBezTo>
                  <a:cubicBezTo>
                    <a:pt x="31426" y="3244"/>
                    <a:pt x="31986" y="3286"/>
                    <a:pt x="32373" y="3286"/>
                  </a:cubicBezTo>
                  <a:cubicBezTo>
                    <a:pt x="33364" y="3286"/>
                    <a:pt x="33222" y="3008"/>
                    <a:pt x="32828" y="2746"/>
                  </a:cubicBezTo>
                  <a:cubicBezTo>
                    <a:pt x="32585" y="2563"/>
                    <a:pt x="31886" y="2442"/>
                    <a:pt x="32038" y="2229"/>
                  </a:cubicBezTo>
                  <a:cubicBezTo>
                    <a:pt x="32312" y="1864"/>
                    <a:pt x="33527" y="1925"/>
                    <a:pt x="33375" y="1530"/>
                  </a:cubicBezTo>
                  <a:cubicBezTo>
                    <a:pt x="33254" y="1105"/>
                    <a:pt x="32372" y="618"/>
                    <a:pt x="32008" y="375"/>
                  </a:cubicBezTo>
                  <a:cubicBezTo>
                    <a:pt x="31528" y="98"/>
                    <a:pt x="30981" y="1"/>
                    <a:pt x="30435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5"/>
            <p:cNvSpPr/>
            <p:nvPr/>
          </p:nvSpPr>
          <p:spPr>
            <a:xfrm>
              <a:off x="3402625" y="3472825"/>
              <a:ext cx="192725" cy="329225"/>
            </a:xfrm>
            <a:custGeom>
              <a:avLst/>
              <a:gdLst/>
              <a:ahLst/>
              <a:cxnLst/>
              <a:rect l="l" t="t" r="r" b="b"/>
              <a:pathLst>
                <a:path w="7709" h="13169" extrusionOk="0">
                  <a:moveTo>
                    <a:pt x="2017" y="0"/>
                  </a:moveTo>
                  <a:cubicBezTo>
                    <a:pt x="955" y="0"/>
                    <a:pt x="1" y="510"/>
                    <a:pt x="49" y="1922"/>
                  </a:cubicBezTo>
                  <a:cubicBezTo>
                    <a:pt x="140" y="3806"/>
                    <a:pt x="1507" y="6451"/>
                    <a:pt x="3179" y="7393"/>
                  </a:cubicBezTo>
                  <a:cubicBezTo>
                    <a:pt x="3362" y="7515"/>
                    <a:pt x="3544" y="7575"/>
                    <a:pt x="3666" y="7758"/>
                  </a:cubicBezTo>
                  <a:cubicBezTo>
                    <a:pt x="3848" y="8123"/>
                    <a:pt x="3696" y="8518"/>
                    <a:pt x="3544" y="8882"/>
                  </a:cubicBezTo>
                  <a:cubicBezTo>
                    <a:pt x="3179" y="9764"/>
                    <a:pt x="2997" y="10767"/>
                    <a:pt x="2997" y="11800"/>
                  </a:cubicBezTo>
                  <a:cubicBezTo>
                    <a:pt x="2997" y="12226"/>
                    <a:pt x="3058" y="12621"/>
                    <a:pt x="3362" y="12895"/>
                  </a:cubicBezTo>
                  <a:cubicBezTo>
                    <a:pt x="3635" y="13077"/>
                    <a:pt x="3970" y="13138"/>
                    <a:pt x="4304" y="13138"/>
                  </a:cubicBezTo>
                  <a:cubicBezTo>
                    <a:pt x="5064" y="13138"/>
                    <a:pt x="5884" y="13168"/>
                    <a:pt x="6644" y="13168"/>
                  </a:cubicBezTo>
                  <a:cubicBezTo>
                    <a:pt x="7040" y="13168"/>
                    <a:pt x="7587" y="13047"/>
                    <a:pt x="7617" y="12682"/>
                  </a:cubicBezTo>
                  <a:cubicBezTo>
                    <a:pt x="7708" y="12378"/>
                    <a:pt x="7435" y="12165"/>
                    <a:pt x="7252" y="11983"/>
                  </a:cubicBezTo>
                  <a:cubicBezTo>
                    <a:pt x="6340" y="11041"/>
                    <a:pt x="5976" y="9551"/>
                    <a:pt x="6401" y="8335"/>
                  </a:cubicBezTo>
                  <a:cubicBezTo>
                    <a:pt x="6553" y="7910"/>
                    <a:pt x="6796" y="7545"/>
                    <a:pt x="6857" y="7119"/>
                  </a:cubicBezTo>
                  <a:cubicBezTo>
                    <a:pt x="7100" y="6208"/>
                    <a:pt x="6705" y="5265"/>
                    <a:pt x="6340" y="4384"/>
                  </a:cubicBezTo>
                  <a:cubicBezTo>
                    <a:pt x="5976" y="3594"/>
                    <a:pt x="5064" y="1618"/>
                    <a:pt x="4517" y="980"/>
                  </a:cubicBezTo>
                  <a:cubicBezTo>
                    <a:pt x="4052" y="427"/>
                    <a:pt x="2990" y="0"/>
                    <a:pt x="2017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5"/>
            <p:cNvSpPr/>
            <p:nvPr/>
          </p:nvSpPr>
          <p:spPr>
            <a:xfrm>
              <a:off x="3635600" y="3342700"/>
              <a:ext cx="209750" cy="194150"/>
            </a:xfrm>
            <a:custGeom>
              <a:avLst/>
              <a:gdLst/>
              <a:ahLst/>
              <a:cxnLst/>
              <a:rect l="l" t="t" r="r" b="b"/>
              <a:pathLst>
                <a:path w="8390" h="7766" extrusionOk="0">
                  <a:moveTo>
                    <a:pt x="1934" y="1"/>
                  </a:moveTo>
                  <a:cubicBezTo>
                    <a:pt x="1378" y="1"/>
                    <a:pt x="832" y="238"/>
                    <a:pt x="547" y="713"/>
                  </a:cubicBezTo>
                  <a:cubicBezTo>
                    <a:pt x="0" y="1656"/>
                    <a:pt x="730" y="2416"/>
                    <a:pt x="1307" y="3084"/>
                  </a:cubicBezTo>
                  <a:cubicBezTo>
                    <a:pt x="1976" y="3905"/>
                    <a:pt x="2493" y="4908"/>
                    <a:pt x="3009" y="5881"/>
                  </a:cubicBezTo>
                  <a:cubicBezTo>
                    <a:pt x="3131" y="6063"/>
                    <a:pt x="3253" y="6245"/>
                    <a:pt x="3405" y="6397"/>
                  </a:cubicBezTo>
                  <a:cubicBezTo>
                    <a:pt x="3587" y="6580"/>
                    <a:pt x="3860" y="6701"/>
                    <a:pt x="4104" y="6792"/>
                  </a:cubicBezTo>
                  <a:cubicBezTo>
                    <a:pt x="4864" y="7096"/>
                    <a:pt x="5593" y="7400"/>
                    <a:pt x="6353" y="7674"/>
                  </a:cubicBezTo>
                  <a:cubicBezTo>
                    <a:pt x="6474" y="7735"/>
                    <a:pt x="6596" y="7765"/>
                    <a:pt x="6687" y="7765"/>
                  </a:cubicBezTo>
                  <a:cubicBezTo>
                    <a:pt x="6809" y="7735"/>
                    <a:pt x="6870" y="7674"/>
                    <a:pt x="6961" y="7613"/>
                  </a:cubicBezTo>
                  <a:cubicBezTo>
                    <a:pt x="7417" y="7188"/>
                    <a:pt x="7842" y="6701"/>
                    <a:pt x="8207" y="6215"/>
                  </a:cubicBezTo>
                  <a:cubicBezTo>
                    <a:pt x="8298" y="6093"/>
                    <a:pt x="8389" y="5941"/>
                    <a:pt x="8389" y="5759"/>
                  </a:cubicBezTo>
                  <a:cubicBezTo>
                    <a:pt x="8389" y="5485"/>
                    <a:pt x="8207" y="5303"/>
                    <a:pt x="7994" y="5182"/>
                  </a:cubicBezTo>
                  <a:cubicBezTo>
                    <a:pt x="7082" y="4604"/>
                    <a:pt x="5775" y="4756"/>
                    <a:pt x="5046" y="3966"/>
                  </a:cubicBezTo>
                  <a:cubicBezTo>
                    <a:pt x="4681" y="3540"/>
                    <a:pt x="4529" y="2932"/>
                    <a:pt x="4377" y="2385"/>
                  </a:cubicBezTo>
                  <a:cubicBezTo>
                    <a:pt x="4104" y="1534"/>
                    <a:pt x="3648" y="653"/>
                    <a:pt x="2888" y="257"/>
                  </a:cubicBezTo>
                  <a:cubicBezTo>
                    <a:pt x="2603" y="86"/>
                    <a:pt x="2267" y="1"/>
                    <a:pt x="1934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5"/>
            <p:cNvSpPr/>
            <p:nvPr/>
          </p:nvSpPr>
          <p:spPr>
            <a:xfrm>
              <a:off x="3242725" y="336280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1" y="1"/>
                  </a:moveTo>
                  <a:cubicBezTo>
                    <a:pt x="578" y="1"/>
                    <a:pt x="335" y="92"/>
                    <a:pt x="213" y="244"/>
                  </a:cubicBezTo>
                  <a:cubicBezTo>
                    <a:pt x="61" y="396"/>
                    <a:pt x="1" y="578"/>
                    <a:pt x="1" y="760"/>
                  </a:cubicBezTo>
                  <a:cubicBezTo>
                    <a:pt x="1" y="1186"/>
                    <a:pt x="305" y="1520"/>
                    <a:pt x="761" y="1520"/>
                  </a:cubicBezTo>
                  <a:cubicBezTo>
                    <a:pt x="943" y="1520"/>
                    <a:pt x="1186" y="1460"/>
                    <a:pt x="1277" y="1308"/>
                  </a:cubicBezTo>
                  <a:cubicBezTo>
                    <a:pt x="1429" y="1156"/>
                    <a:pt x="1520" y="973"/>
                    <a:pt x="1520" y="760"/>
                  </a:cubicBezTo>
                  <a:cubicBezTo>
                    <a:pt x="1520" y="335"/>
                    <a:pt x="1186" y="1"/>
                    <a:pt x="76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5"/>
            <p:cNvSpPr/>
            <p:nvPr/>
          </p:nvSpPr>
          <p:spPr>
            <a:xfrm>
              <a:off x="3260975" y="3286050"/>
              <a:ext cx="41050" cy="41825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1"/>
                  </a:moveTo>
                  <a:cubicBezTo>
                    <a:pt x="638" y="1"/>
                    <a:pt x="395" y="61"/>
                    <a:pt x="243" y="244"/>
                  </a:cubicBezTo>
                  <a:cubicBezTo>
                    <a:pt x="31" y="457"/>
                    <a:pt x="0" y="730"/>
                    <a:pt x="31" y="1034"/>
                  </a:cubicBezTo>
                  <a:lnTo>
                    <a:pt x="31" y="1064"/>
                  </a:lnTo>
                  <a:cubicBezTo>
                    <a:pt x="61" y="1156"/>
                    <a:pt x="61" y="1186"/>
                    <a:pt x="91" y="1247"/>
                  </a:cubicBezTo>
                  <a:cubicBezTo>
                    <a:pt x="122" y="1338"/>
                    <a:pt x="213" y="1399"/>
                    <a:pt x="274" y="1490"/>
                  </a:cubicBezTo>
                  <a:cubicBezTo>
                    <a:pt x="426" y="1612"/>
                    <a:pt x="578" y="1672"/>
                    <a:pt x="790" y="1672"/>
                  </a:cubicBezTo>
                  <a:cubicBezTo>
                    <a:pt x="942" y="1672"/>
                    <a:pt x="1034" y="1642"/>
                    <a:pt x="1186" y="1551"/>
                  </a:cubicBezTo>
                  <a:cubicBezTo>
                    <a:pt x="1398" y="1490"/>
                    <a:pt x="1550" y="1247"/>
                    <a:pt x="1581" y="1064"/>
                  </a:cubicBezTo>
                  <a:cubicBezTo>
                    <a:pt x="1641" y="761"/>
                    <a:pt x="1581" y="457"/>
                    <a:pt x="1398" y="244"/>
                  </a:cubicBezTo>
                  <a:cubicBezTo>
                    <a:pt x="1246" y="92"/>
                    <a:pt x="1064" y="1"/>
                    <a:pt x="82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5"/>
            <p:cNvSpPr/>
            <p:nvPr/>
          </p:nvSpPr>
          <p:spPr>
            <a:xfrm>
              <a:off x="3352900" y="3320700"/>
              <a:ext cx="64625" cy="62950"/>
            </a:xfrm>
            <a:custGeom>
              <a:avLst/>
              <a:gdLst/>
              <a:ahLst/>
              <a:cxnLst/>
              <a:rect l="l" t="t" r="r" b="b"/>
              <a:pathLst>
                <a:path w="2585" h="2518" extrusionOk="0">
                  <a:moveTo>
                    <a:pt x="1302" y="1"/>
                  </a:moveTo>
                  <a:cubicBezTo>
                    <a:pt x="1254" y="1"/>
                    <a:pt x="1205" y="5"/>
                    <a:pt x="1156" y="13"/>
                  </a:cubicBezTo>
                  <a:cubicBezTo>
                    <a:pt x="1065" y="13"/>
                    <a:pt x="943" y="74"/>
                    <a:pt x="822" y="104"/>
                  </a:cubicBezTo>
                  <a:cubicBezTo>
                    <a:pt x="670" y="134"/>
                    <a:pt x="518" y="256"/>
                    <a:pt x="396" y="378"/>
                  </a:cubicBezTo>
                  <a:cubicBezTo>
                    <a:pt x="396" y="378"/>
                    <a:pt x="366" y="378"/>
                    <a:pt x="366" y="408"/>
                  </a:cubicBezTo>
                  <a:cubicBezTo>
                    <a:pt x="244" y="530"/>
                    <a:pt x="183" y="621"/>
                    <a:pt x="92" y="773"/>
                  </a:cubicBezTo>
                  <a:cubicBezTo>
                    <a:pt x="31" y="925"/>
                    <a:pt x="1" y="1077"/>
                    <a:pt x="1" y="1289"/>
                  </a:cubicBezTo>
                  <a:cubicBezTo>
                    <a:pt x="31" y="1533"/>
                    <a:pt x="153" y="1897"/>
                    <a:pt x="366" y="2110"/>
                  </a:cubicBezTo>
                  <a:cubicBezTo>
                    <a:pt x="579" y="2292"/>
                    <a:pt x="761" y="2414"/>
                    <a:pt x="974" y="2444"/>
                  </a:cubicBezTo>
                  <a:cubicBezTo>
                    <a:pt x="1085" y="2489"/>
                    <a:pt x="1229" y="2517"/>
                    <a:pt x="1357" y="2517"/>
                  </a:cubicBezTo>
                  <a:cubicBezTo>
                    <a:pt x="1405" y="2517"/>
                    <a:pt x="1450" y="2513"/>
                    <a:pt x="1490" y="2505"/>
                  </a:cubicBezTo>
                  <a:cubicBezTo>
                    <a:pt x="1582" y="2505"/>
                    <a:pt x="1703" y="2444"/>
                    <a:pt x="1825" y="2414"/>
                  </a:cubicBezTo>
                  <a:cubicBezTo>
                    <a:pt x="1946" y="2384"/>
                    <a:pt x="2007" y="2353"/>
                    <a:pt x="2098" y="2262"/>
                  </a:cubicBezTo>
                  <a:cubicBezTo>
                    <a:pt x="2189" y="2232"/>
                    <a:pt x="2281" y="2110"/>
                    <a:pt x="2311" y="2049"/>
                  </a:cubicBezTo>
                  <a:cubicBezTo>
                    <a:pt x="2402" y="1958"/>
                    <a:pt x="2463" y="1837"/>
                    <a:pt x="2463" y="1776"/>
                  </a:cubicBezTo>
                  <a:cubicBezTo>
                    <a:pt x="2554" y="1624"/>
                    <a:pt x="2585" y="1472"/>
                    <a:pt x="2585" y="1289"/>
                  </a:cubicBezTo>
                  <a:cubicBezTo>
                    <a:pt x="2585" y="1168"/>
                    <a:pt x="2554" y="1046"/>
                    <a:pt x="2554" y="925"/>
                  </a:cubicBezTo>
                  <a:cubicBezTo>
                    <a:pt x="2493" y="833"/>
                    <a:pt x="2463" y="742"/>
                    <a:pt x="2433" y="621"/>
                  </a:cubicBezTo>
                  <a:cubicBezTo>
                    <a:pt x="2341" y="560"/>
                    <a:pt x="2281" y="438"/>
                    <a:pt x="2220" y="378"/>
                  </a:cubicBezTo>
                  <a:cubicBezTo>
                    <a:pt x="2159" y="286"/>
                    <a:pt x="2038" y="226"/>
                    <a:pt x="1977" y="165"/>
                  </a:cubicBezTo>
                  <a:cubicBezTo>
                    <a:pt x="1855" y="134"/>
                    <a:pt x="1794" y="104"/>
                    <a:pt x="1673" y="74"/>
                  </a:cubicBezTo>
                  <a:cubicBezTo>
                    <a:pt x="1562" y="29"/>
                    <a:pt x="1434" y="1"/>
                    <a:pt x="1302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5"/>
            <p:cNvSpPr/>
            <p:nvPr/>
          </p:nvSpPr>
          <p:spPr>
            <a:xfrm>
              <a:off x="3357475" y="3249025"/>
              <a:ext cx="44100" cy="40475"/>
            </a:xfrm>
            <a:custGeom>
              <a:avLst/>
              <a:gdLst/>
              <a:ahLst/>
              <a:cxnLst/>
              <a:rect l="l" t="t" r="r" b="b"/>
              <a:pathLst>
                <a:path w="1764" h="1619" extrusionOk="0">
                  <a:moveTo>
                    <a:pt x="919" y="1"/>
                  </a:moveTo>
                  <a:cubicBezTo>
                    <a:pt x="805" y="1"/>
                    <a:pt x="689" y="28"/>
                    <a:pt x="578" y="83"/>
                  </a:cubicBezTo>
                  <a:cubicBezTo>
                    <a:pt x="183" y="235"/>
                    <a:pt x="0" y="600"/>
                    <a:pt x="122" y="1026"/>
                  </a:cubicBezTo>
                  <a:cubicBezTo>
                    <a:pt x="152" y="1299"/>
                    <a:pt x="426" y="1512"/>
                    <a:pt x="639" y="1603"/>
                  </a:cubicBezTo>
                  <a:cubicBezTo>
                    <a:pt x="704" y="1613"/>
                    <a:pt x="767" y="1618"/>
                    <a:pt x="828" y="1618"/>
                  </a:cubicBezTo>
                  <a:cubicBezTo>
                    <a:pt x="1140" y="1618"/>
                    <a:pt x="1398" y="1487"/>
                    <a:pt x="1551" y="1208"/>
                  </a:cubicBezTo>
                  <a:cubicBezTo>
                    <a:pt x="1763" y="904"/>
                    <a:pt x="1703" y="509"/>
                    <a:pt x="1459" y="235"/>
                  </a:cubicBezTo>
                  <a:cubicBezTo>
                    <a:pt x="1305" y="81"/>
                    <a:pt x="1115" y="1"/>
                    <a:pt x="919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5"/>
            <p:cNvSpPr/>
            <p:nvPr/>
          </p:nvSpPr>
          <p:spPr>
            <a:xfrm>
              <a:off x="3441825" y="3269325"/>
              <a:ext cx="51700" cy="50950"/>
            </a:xfrm>
            <a:custGeom>
              <a:avLst/>
              <a:gdLst/>
              <a:ahLst/>
              <a:cxnLst/>
              <a:rect l="l" t="t" r="r" b="b"/>
              <a:pathLst>
                <a:path w="2068" h="2038" extrusionOk="0">
                  <a:moveTo>
                    <a:pt x="1034" y="1"/>
                  </a:moveTo>
                  <a:cubicBezTo>
                    <a:pt x="760" y="1"/>
                    <a:pt x="517" y="92"/>
                    <a:pt x="304" y="305"/>
                  </a:cubicBezTo>
                  <a:cubicBezTo>
                    <a:pt x="122" y="487"/>
                    <a:pt x="0" y="761"/>
                    <a:pt x="0" y="1004"/>
                  </a:cubicBezTo>
                  <a:cubicBezTo>
                    <a:pt x="0" y="1278"/>
                    <a:pt x="122" y="1551"/>
                    <a:pt x="304" y="1733"/>
                  </a:cubicBezTo>
                  <a:cubicBezTo>
                    <a:pt x="547" y="1916"/>
                    <a:pt x="760" y="2037"/>
                    <a:pt x="1034" y="2037"/>
                  </a:cubicBezTo>
                  <a:cubicBezTo>
                    <a:pt x="1307" y="2037"/>
                    <a:pt x="1581" y="1916"/>
                    <a:pt x="1763" y="1733"/>
                  </a:cubicBezTo>
                  <a:cubicBezTo>
                    <a:pt x="1946" y="1551"/>
                    <a:pt x="2067" y="1278"/>
                    <a:pt x="2067" y="1004"/>
                  </a:cubicBezTo>
                  <a:cubicBezTo>
                    <a:pt x="2067" y="761"/>
                    <a:pt x="1946" y="487"/>
                    <a:pt x="1763" y="305"/>
                  </a:cubicBezTo>
                  <a:cubicBezTo>
                    <a:pt x="1581" y="92"/>
                    <a:pt x="1307" y="1"/>
                    <a:pt x="1034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5"/>
            <p:cNvSpPr/>
            <p:nvPr/>
          </p:nvSpPr>
          <p:spPr>
            <a:xfrm>
              <a:off x="3619200" y="3085450"/>
              <a:ext cx="30100" cy="28475"/>
            </a:xfrm>
            <a:custGeom>
              <a:avLst/>
              <a:gdLst/>
              <a:ahLst/>
              <a:cxnLst/>
              <a:rect l="l" t="t" r="r" b="b"/>
              <a:pathLst>
                <a:path w="1204" h="1139" extrusionOk="0">
                  <a:moveTo>
                    <a:pt x="656" y="0"/>
                  </a:moveTo>
                  <a:cubicBezTo>
                    <a:pt x="352" y="0"/>
                    <a:pt x="170" y="213"/>
                    <a:pt x="109" y="456"/>
                  </a:cubicBezTo>
                  <a:cubicBezTo>
                    <a:pt x="0" y="810"/>
                    <a:pt x="281" y="1139"/>
                    <a:pt x="624" y="1139"/>
                  </a:cubicBezTo>
                  <a:cubicBezTo>
                    <a:pt x="665" y="1139"/>
                    <a:pt x="706" y="1134"/>
                    <a:pt x="747" y="1125"/>
                  </a:cubicBezTo>
                  <a:cubicBezTo>
                    <a:pt x="1021" y="1034"/>
                    <a:pt x="1203" y="851"/>
                    <a:pt x="1203" y="547"/>
                  </a:cubicBezTo>
                  <a:cubicBezTo>
                    <a:pt x="1203" y="274"/>
                    <a:pt x="930" y="0"/>
                    <a:pt x="656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5"/>
            <p:cNvSpPr/>
            <p:nvPr/>
          </p:nvSpPr>
          <p:spPr>
            <a:xfrm>
              <a:off x="3574800" y="3178900"/>
              <a:ext cx="38025" cy="29675"/>
            </a:xfrm>
            <a:custGeom>
              <a:avLst/>
              <a:gdLst/>
              <a:ahLst/>
              <a:cxnLst/>
              <a:rect l="l" t="t" r="r" b="b"/>
              <a:pathLst>
                <a:path w="1521" h="1187" extrusionOk="0">
                  <a:moveTo>
                    <a:pt x="760" y="1"/>
                  </a:moveTo>
                  <a:cubicBezTo>
                    <a:pt x="1" y="1"/>
                    <a:pt x="1" y="1186"/>
                    <a:pt x="760" y="1186"/>
                  </a:cubicBezTo>
                  <a:cubicBezTo>
                    <a:pt x="1520" y="1186"/>
                    <a:pt x="1520" y="1"/>
                    <a:pt x="76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5"/>
            <p:cNvSpPr/>
            <p:nvPr/>
          </p:nvSpPr>
          <p:spPr>
            <a:xfrm>
              <a:off x="3447900" y="3156675"/>
              <a:ext cx="50925" cy="45050"/>
            </a:xfrm>
            <a:custGeom>
              <a:avLst/>
              <a:gdLst/>
              <a:ahLst/>
              <a:cxnLst/>
              <a:rect l="l" t="t" r="r" b="b"/>
              <a:pathLst>
                <a:path w="2037" h="1802" extrusionOk="0">
                  <a:moveTo>
                    <a:pt x="990" y="0"/>
                  </a:moveTo>
                  <a:cubicBezTo>
                    <a:pt x="955" y="0"/>
                    <a:pt x="920" y="3"/>
                    <a:pt x="882" y="8"/>
                  </a:cubicBezTo>
                  <a:cubicBezTo>
                    <a:pt x="730" y="39"/>
                    <a:pt x="578" y="100"/>
                    <a:pt x="456" y="191"/>
                  </a:cubicBezTo>
                  <a:cubicBezTo>
                    <a:pt x="31" y="495"/>
                    <a:pt x="0" y="1163"/>
                    <a:pt x="365" y="1528"/>
                  </a:cubicBezTo>
                  <a:cubicBezTo>
                    <a:pt x="517" y="1680"/>
                    <a:pt x="760" y="1802"/>
                    <a:pt x="973" y="1802"/>
                  </a:cubicBezTo>
                  <a:cubicBezTo>
                    <a:pt x="1216" y="1802"/>
                    <a:pt x="1429" y="1680"/>
                    <a:pt x="1581" y="1528"/>
                  </a:cubicBezTo>
                  <a:cubicBezTo>
                    <a:pt x="2037" y="1163"/>
                    <a:pt x="1946" y="404"/>
                    <a:pt x="1429" y="130"/>
                  </a:cubicBezTo>
                  <a:cubicBezTo>
                    <a:pt x="1279" y="55"/>
                    <a:pt x="1149" y="0"/>
                    <a:pt x="990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5"/>
            <p:cNvSpPr/>
            <p:nvPr/>
          </p:nvSpPr>
          <p:spPr>
            <a:xfrm>
              <a:off x="3515525" y="3229825"/>
              <a:ext cx="41825" cy="40300"/>
            </a:xfrm>
            <a:custGeom>
              <a:avLst/>
              <a:gdLst/>
              <a:ahLst/>
              <a:cxnLst/>
              <a:rect l="l" t="t" r="r" b="b"/>
              <a:pathLst>
                <a:path w="1673" h="1612" extrusionOk="0">
                  <a:moveTo>
                    <a:pt x="821" y="0"/>
                  </a:moveTo>
                  <a:cubicBezTo>
                    <a:pt x="609" y="0"/>
                    <a:pt x="396" y="92"/>
                    <a:pt x="244" y="244"/>
                  </a:cubicBezTo>
                  <a:cubicBezTo>
                    <a:pt x="92" y="395"/>
                    <a:pt x="1" y="608"/>
                    <a:pt x="31" y="791"/>
                  </a:cubicBezTo>
                  <a:cubicBezTo>
                    <a:pt x="31" y="1034"/>
                    <a:pt x="92" y="1216"/>
                    <a:pt x="244" y="1368"/>
                  </a:cubicBezTo>
                  <a:cubicBezTo>
                    <a:pt x="396" y="1520"/>
                    <a:pt x="609" y="1611"/>
                    <a:pt x="821" y="1611"/>
                  </a:cubicBezTo>
                  <a:cubicBezTo>
                    <a:pt x="1065" y="1611"/>
                    <a:pt x="1247" y="1520"/>
                    <a:pt x="1399" y="1368"/>
                  </a:cubicBezTo>
                  <a:cubicBezTo>
                    <a:pt x="1551" y="1216"/>
                    <a:pt x="1672" y="1003"/>
                    <a:pt x="1612" y="791"/>
                  </a:cubicBezTo>
                  <a:cubicBezTo>
                    <a:pt x="1612" y="578"/>
                    <a:pt x="1551" y="395"/>
                    <a:pt x="1399" y="244"/>
                  </a:cubicBezTo>
                  <a:cubicBezTo>
                    <a:pt x="1247" y="92"/>
                    <a:pt x="1065" y="0"/>
                    <a:pt x="82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5"/>
            <p:cNvSpPr/>
            <p:nvPr/>
          </p:nvSpPr>
          <p:spPr>
            <a:xfrm>
              <a:off x="3378750" y="3169800"/>
              <a:ext cx="41825" cy="40300"/>
            </a:xfrm>
            <a:custGeom>
              <a:avLst/>
              <a:gdLst/>
              <a:ahLst/>
              <a:cxnLst/>
              <a:rect l="l" t="t" r="r" b="b"/>
              <a:pathLst>
                <a:path w="1673" h="1612" extrusionOk="0">
                  <a:moveTo>
                    <a:pt x="821" y="0"/>
                  </a:moveTo>
                  <a:cubicBezTo>
                    <a:pt x="608" y="0"/>
                    <a:pt x="396" y="91"/>
                    <a:pt x="244" y="243"/>
                  </a:cubicBezTo>
                  <a:cubicBezTo>
                    <a:pt x="92" y="395"/>
                    <a:pt x="0" y="608"/>
                    <a:pt x="31" y="821"/>
                  </a:cubicBezTo>
                  <a:cubicBezTo>
                    <a:pt x="31" y="1034"/>
                    <a:pt x="92" y="1216"/>
                    <a:pt x="244" y="1368"/>
                  </a:cubicBezTo>
                  <a:cubicBezTo>
                    <a:pt x="396" y="1489"/>
                    <a:pt x="608" y="1611"/>
                    <a:pt x="821" y="1611"/>
                  </a:cubicBezTo>
                  <a:cubicBezTo>
                    <a:pt x="1064" y="1611"/>
                    <a:pt x="1247" y="1550"/>
                    <a:pt x="1399" y="1368"/>
                  </a:cubicBezTo>
                  <a:cubicBezTo>
                    <a:pt x="1551" y="1216"/>
                    <a:pt x="1672" y="1003"/>
                    <a:pt x="1611" y="821"/>
                  </a:cubicBezTo>
                  <a:cubicBezTo>
                    <a:pt x="1611" y="578"/>
                    <a:pt x="1551" y="395"/>
                    <a:pt x="1399" y="243"/>
                  </a:cubicBezTo>
                  <a:cubicBezTo>
                    <a:pt x="1247" y="91"/>
                    <a:pt x="1064" y="0"/>
                    <a:pt x="82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5"/>
            <p:cNvSpPr/>
            <p:nvPr/>
          </p:nvSpPr>
          <p:spPr>
            <a:xfrm>
              <a:off x="3307325" y="3209300"/>
              <a:ext cx="41800" cy="31950"/>
            </a:xfrm>
            <a:custGeom>
              <a:avLst/>
              <a:gdLst/>
              <a:ahLst/>
              <a:cxnLst/>
              <a:rect l="l" t="t" r="r" b="b"/>
              <a:pathLst>
                <a:path w="1672" h="1278" extrusionOk="0">
                  <a:moveTo>
                    <a:pt x="821" y="1"/>
                  </a:moveTo>
                  <a:cubicBezTo>
                    <a:pt x="0" y="31"/>
                    <a:pt x="0" y="1277"/>
                    <a:pt x="821" y="1277"/>
                  </a:cubicBezTo>
                  <a:cubicBezTo>
                    <a:pt x="1672" y="1277"/>
                    <a:pt x="1672" y="1"/>
                    <a:pt x="82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5"/>
            <p:cNvSpPr/>
            <p:nvPr/>
          </p:nvSpPr>
          <p:spPr>
            <a:xfrm>
              <a:off x="3529200" y="3125725"/>
              <a:ext cx="47900" cy="36500"/>
            </a:xfrm>
            <a:custGeom>
              <a:avLst/>
              <a:gdLst/>
              <a:ahLst/>
              <a:cxnLst/>
              <a:rect l="l" t="t" r="r" b="b"/>
              <a:pathLst>
                <a:path w="1916" h="1460" extrusionOk="0">
                  <a:moveTo>
                    <a:pt x="973" y="0"/>
                  </a:moveTo>
                  <a:cubicBezTo>
                    <a:pt x="62" y="0"/>
                    <a:pt x="1" y="1459"/>
                    <a:pt x="973" y="1459"/>
                  </a:cubicBezTo>
                  <a:cubicBezTo>
                    <a:pt x="1916" y="1459"/>
                    <a:pt x="1916" y="0"/>
                    <a:pt x="973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5"/>
            <p:cNvSpPr/>
            <p:nvPr/>
          </p:nvSpPr>
          <p:spPr>
            <a:xfrm>
              <a:off x="3241975" y="3444875"/>
              <a:ext cx="38775" cy="30425"/>
            </a:xfrm>
            <a:custGeom>
              <a:avLst/>
              <a:gdLst/>
              <a:ahLst/>
              <a:cxnLst/>
              <a:rect l="l" t="t" r="r" b="b"/>
              <a:pathLst>
                <a:path w="1551" h="1217" extrusionOk="0">
                  <a:moveTo>
                    <a:pt x="791" y="0"/>
                  </a:moveTo>
                  <a:cubicBezTo>
                    <a:pt x="0" y="0"/>
                    <a:pt x="0" y="1216"/>
                    <a:pt x="791" y="1216"/>
                  </a:cubicBezTo>
                  <a:cubicBezTo>
                    <a:pt x="1550" y="1216"/>
                    <a:pt x="1550" y="0"/>
                    <a:pt x="791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5"/>
            <p:cNvSpPr/>
            <p:nvPr/>
          </p:nvSpPr>
          <p:spPr>
            <a:xfrm>
              <a:off x="3320225" y="3392425"/>
              <a:ext cx="45625" cy="35750"/>
            </a:xfrm>
            <a:custGeom>
              <a:avLst/>
              <a:gdLst/>
              <a:ahLst/>
              <a:cxnLst/>
              <a:rect l="l" t="t" r="r" b="b"/>
              <a:pathLst>
                <a:path w="1825" h="1430" extrusionOk="0">
                  <a:moveTo>
                    <a:pt x="913" y="1"/>
                  </a:moveTo>
                  <a:cubicBezTo>
                    <a:pt x="1" y="1"/>
                    <a:pt x="1" y="1430"/>
                    <a:pt x="913" y="1430"/>
                  </a:cubicBezTo>
                  <a:cubicBezTo>
                    <a:pt x="1825" y="1430"/>
                    <a:pt x="1825" y="1"/>
                    <a:pt x="913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5"/>
            <p:cNvSpPr/>
            <p:nvPr/>
          </p:nvSpPr>
          <p:spPr>
            <a:xfrm>
              <a:off x="3730575" y="2608500"/>
              <a:ext cx="37275" cy="24075"/>
            </a:xfrm>
            <a:custGeom>
              <a:avLst/>
              <a:gdLst/>
              <a:ahLst/>
              <a:cxnLst/>
              <a:rect l="l" t="t" r="r" b="b"/>
              <a:pathLst>
                <a:path w="1491" h="963" extrusionOk="0">
                  <a:moveTo>
                    <a:pt x="775" y="1"/>
                  </a:moveTo>
                  <a:cubicBezTo>
                    <a:pt x="721" y="1"/>
                    <a:pt x="665" y="7"/>
                    <a:pt x="609" y="20"/>
                  </a:cubicBezTo>
                  <a:cubicBezTo>
                    <a:pt x="244" y="81"/>
                    <a:pt x="1" y="385"/>
                    <a:pt x="31" y="780"/>
                  </a:cubicBezTo>
                  <a:cubicBezTo>
                    <a:pt x="92" y="902"/>
                    <a:pt x="153" y="962"/>
                    <a:pt x="274" y="962"/>
                  </a:cubicBezTo>
                  <a:cubicBezTo>
                    <a:pt x="396" y="932"/>
                    <a:pt x="457" y="841"/>
                    <a:pt x="457" y="750"/>
                  </a:cubicBezTo>
                  <a:cubicBezTo>
                    <a:pt x="457" y="658"/>
                    <a:pt x="457" y="446"/>
                    <a:pt x="730" y="385"/>
                  </a:cubicBezTo>
                  <a:cubicBezTo>
                    <a:pt x="751" y="383"/>
                    <a:pt x="771" y="382"/>
                    <a:pt x="790" y="382"/>
                  </a:cubicBezTo>
                  <a:cubicBezTo>
                    <a:pt x="1021" y="382"/>
                    <a:pt x="1125" y="544"/>
                    <a:pt x="1125" y="628"/>
                  </a:cubicBezTo>
                  <a:cubicBezTo>
                    <a:pt x="1125" y="681"/>
                    <a:pt x="1193" y="756"/>
                    <a:pt x="1290" y="756"/>
                  </a:cubicBezTo>
                  <a:cubicBezTo>
                    <a:pt x="1305" y="756"/>
                    <a:pt x="1321" y="754"/>
                    <a:pt x="1338" y="750"/>
                  </a:cubicBezTo>
                  <a:cubicBezTo>
                    <a:pt x="1429" y="689"/>
                    <a:pt x="1490" y="598"/>
                    <a:pt x="1429" y="506"/>
                  </a:cubicBezTo>
                  <a:cubicBezTo>
                    <a:pt x="1351" y="220"/>
                    <a:pt x="1095" y="1"/>
                    <a:pt x="775" y="1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9" name="Google Shape;1749;p75"/>
          <p:cNvGrpSpPr/>
          <p:nvPr/>
        </p:nvGrpSpPr>
        <p:grpSpPr>
          <a:xfrm rot="472179" flipH="1">
            <a:off x="215844" y="1408678"/>
            <a:ext cx="1902646" cy="1198534"/>
            <a:chOff x="1140875" y="2724275"/>
            <a:chExt cx="1380550" cy="869650"/>
          </a:xfrm>
        </p:grpSpPr>
        <p:sp>
          <p:nvSpPr>
            <p:cNvPr id="1750" name="Google Shape;1750;p75"/>
            <p:cNvSpPr/>
            <p:nvPr/>
          </p:nvSpPr>
          <p:spPr>
            <a:xfrm>
              <a:off x="1256375" y="3307325"/>
              <a:ext cx="175550" cy="179275"/>
            </a:xfrm>
            <a:custGeom>
              <a:avLst/>
              <a:gdLst/>
              <a:ahLst/>
              <a:cxnLst/>
              <a:rect l="l" t="t" r="r" b="b"/>
              <a:pathLst>
                <a:path w="7022" h="7171" extrusionOk="0">
                  <a:moveTo>
                    <a:pt x="5806" y="1"/>
                  </a:moveTo>
                  <a:cubicBezTo>
                    <a:pt x="5806" y="1"/>
                    <a:pt x="4347" y="1004"/>
                    <a:pt x="3769" y="1672"/>
                  </a:cubicBezTo>
                  <a:cubicBezTo>
                    <a:pt x="3192" y="2311"/>
                    <a:pt x="2857" y="3223"/>
                    <a:pt x="1550" y="3283"/>
                  </a:cubicBezTo>
                  <a:cubicBezTo>
                    <a:pt x="304" y="3375"/>
                    <a:pt x="0" y="4651"/>
                    <a:pt x="487" y="5350"/>
                  </a:cubicBezTo>
                  <a:cubicBezTo>
                    <a:pt x="947" y="5947"/>
                    <a:pt x="1964" y="7171"/>
                    <a:pt x="3170" y="7171"/>
                  </a:cubicBezTo>
                  <a:cubicBezTo>
                    <a:pt x="3316" y="7171"/>
                    <a:pt x="3466" y="7153"/>
                    <a:pt x="3617" y="7113"/>
                  </a:cubicBezTo>
                  <a:cubicBezTo>
                    <a:pt x="5016" y="6779"/>
                    <a:pt x="5411" y="6992"/>
                    <a:pt x="5927" y="5290"/>
                  </a:cubicBezTo>
                  <a:cubicBezTo>
                    <a:pt x="6414" y="3587"/>
                    <a:pt x="7022" y="2159"/>
                    <a:pt x="7022" y="2159"/>
                  </a:cubicBezTo>
                  <a:lnTo>
                    <a:pt x="5806" y="1"/>
                  </a:ln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5"/>
            <p:cNvSpPr/>
            <p:nvPr/>
          </p:nvSpPr>
          <p:spPr>
            <a:xfrm>
              <a:off x="1380225" y="3305800"/>
              <a:ext cx="51700" cy="76775"/>
            </a:xfrm>
            <a:custGeom>
              <a:avLst/>
              <a:gdLst/>
              <a:ahLst/>
              <a:cxnLst/>
              <a:rect l="l" t="t" r="r" b="b"/>
              <a:pathLst>
                <a:path w="2068" h="3071" extrusionOk="0">
                  <a:moveTo>
                    <a:pt x="852" y="1"/>
                  </a:moveTo>
                  <a:cubicBezTo>
                    <a:pt x="852" y="62"/>
                    <a:pt x="457" y="305"/>
                    <a:pt x="1" y="670"/>
                  </a:cubicBezTo>
                  <a:cubicBezTo>
                    <a:pt x="396" y="1551"/>
                    <a:pt x="973" y="2402"/>
                    <a:pt x="1703" y="3071"/>
                  </a:cubicBezTo>
                  <a:lnTo>
                    <a:pt x="2068" y="212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5"/>
            <p:cNvSpPr/>
            <p:nvPr/>
          </p:nvSpPr>
          <p:spPr>
            <a:xfrm>
              <a:off x="1263200" y="3406725"/>
              <a:ext cx="38025" cy="50325"/>
            </a:xfrm>
            <a:custGeom>
              <a:avLst/>
              <a:gdLst/>
              <a:ahLst/>
              <a:cxnLst/>
              <a:rect l="l" t="t" r="r" b="b"/>
              <a:pathLst>
                <a:path w="1521" h="2013" extrusionOk="0">
                  <a:moveTo>
                    <a:pt x="626" y="0"/>
                  </a:moveTo>
                  <a:cubicBezTo>
                    <a:pt x="419" y="0"/>
                    <a:pt x="229" y="100"/>
                    <a:pt x="122" y="189"/>
                  </a:cubicBezTo>
                  <a:cubicBezTo>
                    <a:pt x="1" y="554"/>
                    <a:pt x="31" y="1010"/>
                    <a:pt x="274" y="1314"/>
                  </a:cubicBezTo>
                  <a:cubicBezTo>
                    <a:pt x="366" y="1526"/>
                    <a:pt x="578" y="1739"/>
                    <a:pt x="791" y="2013"/>
                  </a:cubicBezTo>
                  <a:cubicBezTo>
                    <a:pt x="913" y="1830"/>
                    <a:pt x="1521" y="645"/>
                    <a:pt x="1065" y="189"/>
                  </a:cubicBezTo>
                  <a:cubicBezTo>
                    <a:pt x="926" y="50"/>
                    <a:pt x="772" y="0"/>
                    <a:pt x="626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5"/>
            <p:cNvSpPr/>
            <p:nvPr/>
          </p:nvSpPr>
          <p:spPr>
            <a:xfrm>
              <a:off x="1282975" y="3442950"/>
              <a:ext cx="45600" cy="40700"/>
            </a:xfrm>
            <a:custGeom>
              <a:avLst/>
              <a:gdLst/>
              <a:ahLst/>
              <a:cxnLst/>
              <a:rect l="l" t="t" r="r" b="b"/>
              <a:pathLst>
                <a:path w="1824" h="1628" extrusionOk="0">
                  <a:moveTo>
                    <a:pt x="1011" y="0"/>
                  </a:moveTo>
                  <a:cubicBezTo>
                    <a:pt x="553" y="0"/>
                    <a:pt x="96" y="443"/>
                    <a:pt x="0" y="564"/>
                  </a:cubicBezTo>
                  <a:cubicBezTo>
                    <a:pt x="426" y="1020"/>
                    <a:pt x="1003" y="1475"/>
                    <a:pt x="1641" y="1627"/>
                  </a:cubicBezTo>
                  <a:cubicBezTo>
                    <a:pt x="1702" y="1202"/>
                    <a:pt x="1824" y="412"/>
                    <a:pt x="1368" y="108"/>
                  </a:cubicBezTo>
                  <a:cubicBezTo>
                    <a:pt x="1253" y="31"/>
                    <a:pt x="1132" y="0"/>
                    <a:pt x="101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5"/>
            <p:cNvSpPr/>
            <p:nvPr/>
          </p:nvSpPr>
          <p:spPr>
            <a:xfrm>
              <a:off x="1744975" y="3453225"/>
              <a:ext cx="140600" cy="128325"/>
            </a:xfrm>
            <a:custGeom>
              <a:avLst/>
              <a:gdLst/>
              <a:ahLst/>
              <a:cxnLst/>
              <a:rect l="l" t="t" r="r" b="b"/>
              <a:pathLst>
                <a:path w="5624" h="5133" extrusionOk="0">
                  <a:moveTo>
                    <a:pt x="5624" y="1"/>
                  </a:moveTo>
                  <a:cubicBezTo>
                    <a:pt x="5624" y="1"/>
                    <a:pt x="2372" y="609"/>
                    <a:pt x="2007" y="1551"/>
                  </a:cubicBezTo>
                  <a:cubicBezTo>
                    <a:pt x="2007" y="1551"/>
                    <a:pt x="1703" y="3040"/>
                    <a:pt x="1004" y="3314"/>
                  </a:cubicBezTo>
                  <a:cubicBezTo>
                    <a:pt x="335" y="3618"/>
                    <a:pt x="1" y="4530"/>
                    <a:pt x="1460" y="4894"/>
                  </a:cubicBezTo>
                  <a:cubicBezTo>
                    <a:pt x="2009" y="5040"/>
                    <a:pt x="2513" y="5132"/>
                    <a:pt x="2958" y="5132"/>
                  </a:cubicBezTo>
                  <a:cubicBezTo>
                    <a:pt x="3719" y="5132"/>
                    <a:pt x="4306" y="4863"/>
                    <a:pt x="4651" y="4134"/>
                  </a:cubicBezTo>
                  <a:cubicBezTo>
                    <a:pt x="5229" y="3010"/>
                    <a:pt x="5624" y="1"/>
                    <a:pt x="5624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5"/>
            <p:cNvSpPr/>
            <p:nvPr/>
          </p:nvSpPr>
          <p:spPr>
            <a:xfrm>
              <a:off x="1786775" y="3454000"/>
              <a:ext cx="97300" cy="64875"/>
            </a:xfrm>
            <a:custGeom>
              <a:avLst/>
              <a:gdLst/>
              <a:ahLst/>
              <a:cxnLst/>
              <a:rect l="l" t="t" r="r" b="b"/>
              <a:pathLst>
                <a:path w="3892" h="2595" extrusionOk="0">
                  <a:moveTo>
                    <a:pt x="3891" y="0"/>
                  </a:moveTo>
                  <a:cubicBezTo>
                    <a:pt x="3891" y="0"/>
                    <a:pt x="700" y="578"/>
                    <a:pt x="335" y="1520"/>
                  </a:cubicBezTo>
                  <a:cubicBezTo>
                    <a:pt x="335" y="1520"/>
                    <a:pt x="213" y="2067"/>
                    <a:pt x="0" y="2553"/>
                  </a:cubicBezTo>
                  <a:cubicBezTo>
                    <a:pt x="274" y="2581"/>
                    <a:pt x="548" y="2594"/>
                    <a:pt x="820" y="2594"/>
                  </a:cubicBezTo>
                  <a:cubicBezTo>
                    <a:pt x="1759" y="2594"/>
                    <a:pt x="2685" y="2434"/>
                    <a:pt x="3557" y="2128"/>
                  </a:cubicBezTo>
                  <a:cubicBezTo>
                    <a:pt x="3800" y="1034"/>
                    <a:pt x="3891" y="0"/>
                    <a:pt x="3891" y="0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5"/>
            <p:cNvSpPr/>
            <p:nvPr/>
          </p:nvSpPr>
          <p:spPr>
            <a:xfrm>
              <a:off x="1754100" y="3543650"/>
              <a:ext cx="63100" cy="38025"/>
            </a:xfrm>
            <a:custGeom>
              <a:avLst/>
              <a:gdLst/>
              <a:ahLst/>
              <a:cxnLst/>
              <a:rect l="l" t="t" r="r" b="b"/>
              <a:pathLst>
                <a:path w="2524" h="1521" extrusionOk="0">
                  <a:moveTo>
                    <a:pt x="711" y="1"/>
                  </a:moveTo>
                  <a:cubicBezTo>
                    <a:pt x="515" y="1"/>
                    <a:pt x="307" y="126"/>
                    <a:pt x="122" y="274"/>
                  </a:cubicBezTo>
                  <a:cubicBezTo>
                    <a:pt x="0" y="639"/>
                    <a:pt x="183" y="1065"/>
                    <a:pt x="1095" y="1277"/>
                  </a:cubicBezTo>
                  <a:cubicBezTo>
                    <a:pt x="1611" y="1429"/>
                    <a:pt x="2098" y="1520"/>
                    <a:pt x="2523" y="1520"/>
                  </a:cubicBezTo>
                  <a:cubicBezTo>
                    <a:pt x="2432" y="1217"/>
                    <a:pt x="2311" y="700"/>
                    <a:pt x="2007" y="609"/>
                  </a:cubicBezTo>
                  <a:cubicBezTo>
                    <a:pt x="1963" y="589"/>
                    <a:pt x="1917" y="580"/>
                    <a:pt x="1870" y="580"/>
                  </a:cubicBezTo>
                  <a:cubicBezTo>
                    <a:pt x="1557" y="580"/>
                    <a:pt x="1189" y="979"/>
                    <a:pt x="1003" y="1217"/>
                  </a:cubicBezTo>
                  <a:cubicBezTo>
                    <a:pt x="1155" y="973"/>
                    <a:pt x="1338" y="609"/>
                    <a:pt x="1064" y="183"/>
                  </a:cubicBezTo>
                  <a:cubicBezTo>
                    <a:pt x="957" y="52"/>
                    <a:pt x="836" y="1"/>
                    <a:pt x="711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5"/>
            <p:cNvSpPr/>
            <p:nvPr/>
          </p:nvSpPr>
          <p:spPr>
            <a:xfrm>
              <a:off x="1206225" y="2724275"/>
              <a:ext cx="1253850" cy="719850"/>
            </a:xfrm>
            <a:custGeom>
              <a:avLst/>
              <a:gdLst/>
              <a:ahLst/>
              <a:cxnLst/>
              <a:rect l="l" t="t" r="r" b="b"/>
              <a:pathLst>
                <a:path w="50154" h="28794" extrusionOk="0">
                  <a:moveTo>
                    <a:pt x="2678" y="1"/>
                  </a:moveTo>
                  <a:cubicBezTo>
                    <a:pt x="1963" y="1"/>
                    <a:pt x="2189" y="1803"/>
                    <a:pt x="2189" y="1803"/>
                  </a:cubicBezTo>
                  <a:cubicBezTo>
                    <a:pt x="2189" y="1803"/>
                    <a:pt x="1723" y="825"/>
                    <a:pt x="1077" y="825"/>
                  </a:cubicBezTo>
                  <a:cubicBezTo>
                    <a:pt x="985" y="825"/>
                    <a:pt x="889" y="845"/>
                    <a:pt x="790" y="891"/>
                  </a:cubicBezTo>
                  <a:cubicBezTo>
                    <a:pt x="0" y="1286"/>
                    <a:pt x="1064" y="2441"/>
                    <a:pt x="1064" y="2441"/>
                  </a:cubicBezTo>
                  <a:lnTo>
                    <a:pt x="5775" y="7578"/>
                  </a:lnTo>
                  <a:cubicBezTo>
                    <a:pt x="5775" y="7578"/>
                    <a:pt x="12189" y="14052"/>
                    <a:pt x="12310" y="14052"/>
                  </a:cubicBezTo>
                  <a:cubicBezTo>
                    <a:pt x="12432" y="14052"/>
                    <a:pt x="27843" y="18703"/>
                    <a:pt x="27843" y="18703"/>
                  </a:cubicBezTo>
                  <a:lnTo>
                    <a:pt x="36080" y="26849"/>
                  </a:lnTo>
                  <a:lnTo>
                    <a:pt x="43952" y="28794"/>
                  </a:lnTo>
                  <a:lnTo>
                    <a:pt x="48664" y="28064"/>
                  </a:lnTo>
                  <a:lnTo>
                    <a:pt x="50153" y="27274"/>
                  </a:lnTo>
                  <a:cubicBezTo>
                    <a:pt x="50153" y="27274"/>
                    <a:pt x="49636" y="26210"/>
                    <a:pt x="48633" y="25815"/>
                  </a:cubicBezTo>
                  <a:cubicBezTo>
                    <a:pt x="48563" y="25791"/>
                    <a:pt x="48497" y="25780"/>
                    <a:pt x="48433" y="25780"/>
                  </a:cubicBezTo>
                  <a:cubicBezTo>
                    <a:pt x="47538" y="25780"/>
                    <a:pt x="47326" y="28034"/>
                    <a:pt x="47326" y="28034"/>
                  </a:cubicBezTo>
                  <a:cubicBezTo>
                    <a:pt x="47326" y="28034"/>
                    <a:pt x="47296" y="26514"/>
                    <a:pt x="46080" y="26210"/>
                  </a:cubicBezTo>
                  <a:cubicBezTo>
                    <a:pt x="45997" y="26189"/>
                    <a:pt x="45918" y="26180"/>
                    <a:pt x="45843" y="26180"/>
                  </a:cubicBezTo>
                  <a:cubicBezTo>
                    <a:pt x="44824" y="26180"/>
                    <a:pt x="44560" y="27973"/>
                    <a:pt x="44560" y="27973"/>
                  </a:cubicBezTo>
                  <a:cubicBezTo>
                    <a:pt x="44560" y="27973"/>
                    <a:pt x="44408" y="26362"/>
                    <a:pt x="43679" y="26089"/>
                  </a:cubicBezTo>
                  <a:cubicBezTo>
                    <a:pt x="43626" y="26070"/>
                    <a:pt x="43571" y="26061"/>
                    <a:pt x="43516" y="26061"/>
                  </a:cubicBezTo>
                  <a:cubicBezTo>
                    <a:pt x="42780" y="26061"/>
                    <a:pt x="41885" y="27639"/>
                    <a:pt x="41885" y="27639"/>
                  </a:cubicBezTo>
                  <a:cubicBezTo>
                    <a:pt x="41885" y="27639"/>
                    <a:pt x="42281" y="25785"/>
                    <a:pt x="41521" y="25602"/>
                  </a:cubicBezTo>
                  <a:cubicBezTo>
                    <a:pt x="41466" y="25587"/>
                    <a:pt x="41410" y="25580"/>
                    <a:pt x="41354" y="25580"/>
                  </a:cubicBezTo>
                  <a:cubicBezTo>
                    <a:pt x="40634" y="25580"/>
                    <a:pt x="39849" y="26757"/>
                    <a:pt x="39849" y="26757"/>
                  </a:cubicBezTo>
                  <a:cubicBezTo>
                    <a:pt x="39849" y="26757"/>
                    <a:pt x="40426" y="24721"/>
                    <a:pt x="39697" y="24387"/>
                  </a:cubicBezTo>
                  <a:cubicBezTo>
                    <a:pt x="39614" y="24345"/>
                    <a:pt x="39524" y="24327"/>
                    <a:pt x="39428" y="24327"/>
                  </a:cubicBezTo>
                  <a:cubicBezTo>
                    <a:pt x="38675" y="24327"/>
                    <a:pt x="37600" y="25450"/>
                    <a:pt x="37600" y="25450"/>
                  </a:cubicBezTo>
                  <a:cubicBezTo>
                    <a:pt x="37600" y="25450"/>
                    <a:pt x="38755" y="23505"/>
                    <a:pt x="37904" y="22928"/>
                  </a:cubicBezTo>
                  <a:cubicBezTo>
                    <a:pt x="37766" y="22830"/>
                    <a:pt x="37610" y="22790"/>
                    <a:pt x="37445" y="22790"/>
                  </a:cubicBezTo>
                  <a:cubicBezTo>
                    <a:pt x="36633" y="22790"/>
                    <a:pt x="35624" y="23779"/>
                    <a:pt x="35624" y="23779"/>
                  </a:cubicBezTo>
                  <a:cubicBezTo>
                    <a:pt x="35624" y="23779"/>
                    <a:pt x="36627" y="21712"/>
                    <a:pt x="35806" y="21043"/>
                  </a:cubicBezTo>
                  <a:cubicBezTo>
                    <a:pt x="35640" y="20895"/>
                    <a:pt x="35459" y="20837"/>
                    <a:pt x="35279" y="20837"/>
                  </a:cubicBezTo>
                  <a:cubicBezTo>
                    <a:pt x="34676" y="20837"/>
                    <a:pt x="34070" y="21484"/>
                    <a:pt x="33945" y="21624"/>
                  </a:cubicBezTo>
                  <a:lnTo>
                    <a:pt x="33945" y="21624"/>
                  </a:lnTo>
                  <a:cubicBezTo>
                    <a:pt x="34107" y="21434"/>
                    <a:pt x="35036" y="20267"/>
                    <a:pt x="34256" y="19432"/>
                  </a:cubicBezTo>
                  <a:cubicBezTo>
                    <a:pt x="34083" y="19239"/>
                    <a:pt x="33886" y="19163"/>
                    <a:pt x="33684" y="19163"/>
                  </a:cubicBezTo>
                  <a:cubicBezTo>
                    <a:pt x="32930" y="19163"/>
                    <a:pt x="32098" y="20222"/>
                    <a:pt x="32098" y="20222"/>
                  </a:cubicBezTo>
                  <a:cubicBezTo>
                    <a:pt x="32098" y="20222"/>
                    <a:pt x="33344" y="18186"/>
                    <a:pt x="32159" y="17426"/>
                  </a:cubicBezTo>
                  <a:cubicBezTo>
                    <a:pt x="31908" y="17261"/>
                    <a:pt x="31665" y="17196"/>
                    <a:pt x="31439" y="17196"/>
                  </a:cubicBezTo>
                  <a:cubicBezTo>
                    <a:pt x="30627" y="17196"/>
                    <a:pt x="30031" y="18034"/>
                    <a:pt x="30031" y="18034"/>
                  </a:cubicBezTo>
                  <a:cubicBezTo>
                    <a:pt x="30031" y="18034"/>
                    <a:pt x="30882" y="15876"/>
                    <a:pt x="29940" y="15359"/>
                  </a:cubicBezTo>
                  <a:cubicBezTo>
                    <a:pt x="29778" y="15286"/>
                    <a:pt x="29610" y="15255"/>
                    <a:pt x="29442" y="15255"/>
                  </a:cubicBezTo>
                  <a:cubicBezTo>
                    <a:pt x="28567" y="15255"/>
                    <a:pt x="27691" y="16089"/>
                    <a:pt x="27691" y="16089"/>
                  </a:cubicBezTo>
                  <a:cubicBezTo>
                    <a:pt x="27691" y="16089"/>
                    <a:pt x="28602" y="14812"/>
                    <a:pt x="27751" y="13930"/>
                  </a:cubicBezTo>
                  <a:cubicBezTo>
                    <a:pt x="27583" y="13749"/>
                    <a:pt x="27384" y="13677"/>
                    <a:pt x="27176" y="13677"/>
                  </a:cubicBezTo>
                  <a:cubicBezTo>
                    <a:pt x="26370" y="13677"/>
                    <a:pt x="25411" y="14751"/>
                    <a:pt x="25411" y="14751"/>
                  </a:cubicBezTo>
                  <a:cubicBezTo>
                    <a:pt x="25411" y="14751"/>
                    <a:pt x="26049" y="13079"/>
                    <a:pt x="24773" y="12441"/>
                  </a:cubicBezTo>
                  <a:cubicBezTo>
                    <a:pt x="24597" y="12351"/>
                    <a:pt x="24442" y="12313"/>
                    <a:pt x="24305" y="12313"/>
                  </a:cubicBezTo>
                  <a:cubicBezTo>
                    <a:pt x="23420" y="12313"/>
                    <a:pt x="23283" y="13930"/>
                    <a:pt x="23283" y="13930"/>
                  </a:cubicBezTo>
                  <a:cubicBezTo>
                    <a:pt x="23283" y="13930"/>
                    <a:pt x="23283" y="12107"/>
                    <a:pt x="22250" y="11499"/>
                  </a:cubicBezTo>
                  <a:cubicBezTo>
                    <a:pt x="22137" y="11433"/>
                    <a:pt x="22028" y="11403"/>
                    <a:pt x="21922" y="11403"/>
                  </a:cubicBezTo>
                  <a:cubicBezTo>
                    <a:pt x="21088" y="11403"/>
                    <a:pt x="20497" y="13238"/>
                    <a:pt x="20458" y="13238"/>
                  </a:cubicBezTo>
                  <a:cubicBezTo>
                    <a:pt x="20457" y="13238"/>
                    <a:pt x="20456" y="13236"/>
                    <a:pt x="20456" y="13231"/>
                  </a:cubicBezTo>
                  <a:cubicBezTo>
                    <a:pt x="20456" y="13079"/>
                    <a:pt x="20396" y="11377"/>
                    <a:pt x="19453" y="11043"/>
                  </a:cubicBezTo>
                  <a:cubicBezTo>
                    <a:pt x="19396" y="11023"/>
                    <a:pt x="19340" y="11013"/>
                    <a:pt x="19286" y="11013"/>
                  </a:cubicBezTo>
                  <a:cubicBezTo>
                    <a:pt x="18450" y="11013"/>
                    <a:pt x="17994" y="13292"/>
                    <a:pt x="17994" y="13292"/>
                  </a:cubicBezTo>
                  <a:cubicBezTo>
                    <a:pt x="17994" y="13292"/>
                    <a:pt x="17964" y="11377"/>
                    <a:pt x="16809" y="11164"/>
                  </a:cubicBezTo>
                  <a:cubicBezTo>
                    <a:pt x="16754" y="11153"/>
                    <a:pt x="16702" y="11147"/>
                    <a:pt x="16652" y="11147"/>
                  </a:cubicBezTo>
                  <a:cubicBezTo>
                    <a:pt x="15688" y="11147"/>
                    <a:pt x="15740" y="13236"/>
                    <a:pt x="15717" y="13236"/>
                  </a:cubicBezTo>
                  <a:cubicBezTo>
                    <a:pt x="15716" y="13236"/>
                    <a:pt x="15715" y="13234"/>
                    <a:pt x="15715" y="13231"/>
                  </a:cubicBezTo>
                  <a:cubicBezTo>
                    <a:pt x="15654" y="13140"/>
                    <a:pt x="15654" y="11225"/>
                    <a:pt x="14529" y="11104"/>
                  </a:cubicBezTo>
                  <a:cubicBezTo>
                    <a:pt x="14507" y="11102"/>
                    <a:pt x="14484" y="11101"/>
                    <a:pt x="14462" y="11101"/>
                  </a:cubicBezTo>
                  <a:cubicBezTo>
                    <a:pt x="13418" y="11101"/>
                    <a:pt x="13009" y="13171"/>
                    <a:pt x="13009" y="13171"/>
                  </a:cubicBezTo>
                  <a:cubicBezTo>
                    <a:pt x="13009" y="13171"/>
                    <a:pt x="13374" y="10709"/>
                    <a:pt x="12584" y="10496"/>
                  </a:cubicBezTo>
                  <a:cubicBezTo>
                    <a:pt x="12539" y="10485"/>
                    <a:pt x="12493" y="10480"/>
                    <a:pt x="12445" y="10480"/>
                  </a:cubicBezTo>
                  <a:cubicBezTo>
                    <a:pt x="11675" y="10480"/>
                    <a:pt x="10517" y="11772"/>
                    <a:pt x="10517" y="11772"/>
                  </a:cubicBezTo>
                  <a:cubicBezTo>
                    <a:pt x="10517" y="11772"/>
                    <a:pt x="11520" y="9584"/>
                    <a:pt x="10639" y="8915"/>
                  </a:cubicBezTo>
                  <a:cubicBezTo>
                    <a:pt x="10430" y="8749"/>
                    <a:pt x="10200" y="8686"/>
                    <a:pt x="9972" y="8686"/>
                  </a:cubicBezTo>
                  <a:cubicBezTo>
                    <a:pt x="9236" y="8686"/>
                    <a:pt x="8511" y="9341"/>
                    <a:pt x="8511" y="9341"/>
                  </a:cubicBezTo>
                  <a:cubicBezTo>
                    <a:pt x="8511" y="9341"/>
                    <a:pt x="9271" y="7669"/>
                    <a:pt x="8724" y="7213"/>
                  </a:cubicBezTo>
                  <a:cubicBezTo>
                    <a:pt x="8588" y="7093"/>
                    <a:pt x="8397" y="7049"/>
                    <a:pt x="8190" y="7049"/>
                  </a:cubicBezTo>
                  <a:cubicBezTo>
                    <a:pt x="7610" y="7049"/>
                    <a:pt x="6900" y="7395"/>
                    <a:pt x="6900" y="7395"/>
                  </a:cubicBezTo>
                  <a:cubicBezTo>
                    <a:pt x="6900" y="7395"/>
                    <a:pt x="8359" y="6058"/>
                    <a:pt x="7660" y="5025"/>
                  </a:cubicBezTo>
                  <a:cubicBezTo>
                    <a:pt x="7435" y="4683"/>
                    <a:pt x="7129" y="4567"/>
                    <a:pt x="6817" y="4567"/>
                  </a:cubicBezTo>
                  <a:cubicBezTo>
                    <a:pt x="6158" y="4567"/>
                    <a:pt x="5471" y="5085"/>
                    <a:pt x="5471" y="5085"/>
                  </a:cubicBezTo>
                  <a:cubicBezTo>
                    <a:pt x="5471" y="5085"/>
                    <a:pt x="7356" y="3566"/>
                    <a:pt x="6657" y="2593"/>
                  </a:cubicBezTo>
                  <a:cubicBezTo>
                    <a:pt x="6454" y="2320"/>
                    <a:pt x="6193" y="2223"/>
                    <a:pt x="5924" y="2223"/>
                  </a:cubicBezTo>
                  <a:cubicBezTo>
                    <a:pt x="5265" y="2223"/>
                    <a:pt x="4559" y="2806"/>
                    <a:pt x="4559" y="2806"/>
                  </a:cubicBezTo>
                  <a:cubicBezTo>
                    <a:pt x="4559" y="2806"/>
                    <a:pt x="5593" y="1134"/>
                    <a:pt x="4711" y="739"/>
                  </a:cubicBezTo>
                  <a:cubicBezTo>
                    <a:pt x="4601" y="693"/>
                    <a:pt x="4501" y="673"/>
                    <a:pt x="4409" y="673"/>
                  </a:cubicBezTo>
                  <a:cubicBezTo>
                    <a:pt x="3766" y="673"/>
                    <a:pt x="3556" y="1651"/>
                    <a:pt x="3556" y="1651"/>
                  </a:cubicBezTo>
                  <a:cubicBezTo>
                    <a:pt x="3556" y="1651"/>
                    <a:pt x="3556" y="161"/>
                    <a:pt x="2766" y="9"/>
                  </a:cubicBezTo>
                  <a:cubicBezTo>
                    <a:pt x="2735" y="4"/>
                    <a:pt x="2706" y="1"/>
                    <a:pt x="2678" y="1"/>
                  </a:cubicBezTo>
                  <a:close/>
                </a:path>
              </a:pathLst>
            </a:custGeom>
            <a:solidFill>
              <a:srgbClr val="FA8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5"/>
            <p:cNvSpPr/>
            <p:nvPr/>
          </p:nvSpPr>
          <p:spPr>
            <a:xfrm>
              <a:off x="1140875" y="2752125"/>
              <a:ext cx="1380550" cy="763925"/>
            </a:xfrm>
            <a:custGeom>
              <a:avLst/>
              <a:gdLst/>
              <a:ahLst/>
              <a:cxnLst/>
              <a:rect l="l" t="t" r="r" b="b"/>
              <a:pathLst>
                <a:path w="55222" h="30557" extrusionOk="0">
                  <a:moveTo>
                    <a:pt x="5567" y="1"/>
                  </a:moveTo>
                  <a:cubicBezTo>
                    <a:pt x="5492" y="1"/>
                    <a:pt x="5419" y="7"/>
                    <a:pt x="5350" y="20"/>
                  </a:cubicBezTo>
                  <a:cubicBezTo>
                    <a:pt x="4651" y="111"/>
                    <a:pt x="0" y="3303"/>
                    <a:pt x="334" y="4488"/>
                  </a:cubicBezTo>
                  <a:cubicBezTo>
                    <a:pt x="464" y="4947"/>
                    <a:pt x="908" y="5046"/>
                    <a:pt x="1468" y="5046"/>
                  </a:cubicBezTo>
                  <a:cubicBezTo>
                    <a:pt x="1890" y="5046"/>
                    <a:pt x="2379" y="4990"/>
                    <a:pt x="2846" y="4990"/>
                  </a:cubicBezTo>
                  <a:cubicBezTo>
                    <a:pt x="3358" y="4990"/>
                    <a:pt x="3845" y="5057"/>
                    <a:pt x="4195" y="5339"/>
                  </a:cubicBezTo>
                  <a:cubicBezTo>
                    <a:pt x="5319" y="6160"/>
                    <a:pt x="7781" y="10962"/>
                    <a:pt x="7994" y="13576"/>
                  </a:cubicBezTo>
                  <a:cubicBezTo>
                    <a:pt x="8085" y="14671"/>
                    <a:pt x="8237" y="16403"/>
                    <a:pt x="8693" y="18440"/>
                  </a:cubicBezTo>
                  <a:cubicBezTo>
                    <a:pt x="9301" y="21236"/>
                    <a:pt x="10517" y="24519"/>
                    <a:pt x="12979" y="26829"/>
                  </a:cubicBezTo>
                  <a:cubicBezTo>
                    <a:pt x="14989" y="28717"/>
                    <a:pt x="19092" y="30556"/>
                    <a:pt x="23577" y="30556"/>
                  </a:cubicBezTo>
                  <a:cubicBezTo>
                    <a:pt x="26961" y="30556"/>
                    <a:pt x="30563" y="29509"/>
                    <a:pt x="33648" y="26646"/>
                  </a:cubicBezTo>
                  <a:cubicBezTo>
                    <a:pt x="33648" y="26646"/>
                    <a:pt x="33952" y="26099"/>
                    <a:pt x="34408" y="25856"/>
                  </a:cubicBezTo>
                  <a:cubicBezTo>
                    <a:pt x="34564" y="25747"/>
                    <a:pt x="34729" y="25677"/>
                    <a:pt x="34901" y="25677"/>
                  </a:cubicBezTo>
                  <a:cubicBezTo>
                    <a:pt x="35064" y="25677"/>
                    <a:pt x="35234" y="25739"/>
                    <a:pt x="35411" y="25887"/>
                  </a:cubicBezTo>
                  <a:cubicBezTo>
                    <a:pt x="36157" y="26549"/>
                    <a:pt x="39611" y="29068"/>
                    <a:pt x="44317" y="29068"/>
                  </a:cubicBezTo>
                  <a:cubicBezTo>
                    <a:pt x="44791" y="29068"/>
                    <a:pt x="45278" y="29043"/>
                    <a:pt x="45776" y="28987"/>
                  </a:cubicBezTo>
                  <a:cubicBezTo>
                    <a:pt x="51217" y="28440"/>
                    <a:pt x="53892" y="27254"/>
                    <a:pt x="54652" y="26342"/>
                  </a:cubicBezTo>
                  <a:cubicBezTo>
                    <a:pt x="55221" y="25659"/>
                    <a:pt x="55142" y="25111"/>
                    <a:pt x="54746" y="25111"/>
                  </a:cubicBezTo>
                  <a:cubicBezTo>
                    <a:pt x="54614" y="25111"/>
                    <a:pt x="54446" y="25172"/>
                    <a:pt x="54256" y="25309"/>
                  </a:cubicBezTo>
                  <a:cubicBezTo>
                    <a:pt x="53793" y="25642"/>
                    <a:pt x="50972" y="26597"/>
                    <a:pt x="47778" y="26597"/>
                  </a:cubicBezTo>
                  <a:cubicBezTo>
                    <a:pt x="45731" y="26597"/>
                    <a:pt x="43532" y="26204"/>
                    <a:pt x="41703" y="25005"/>
                  </a:cubicBezTo>
                  <a:cubicBezTo>
                    <a:pt x="37022" y="21935"/>
                    <a:pt x="31551" y="13485"/>
                    <a:pt x="25320" y="12269"/>
                  </a:cubicBezTo>
                  <a:cubicBezTo>
                    <a:pt x="22490" y="11731"/>
                    <a:pt x="20526" y="11675"/>
                    <a:pt x="19011" y="11675"/>
                  </a:cubicBezTo>
                  <a:cubicBezTo>
                    <a:pt x="18615" y="11675"/>
                    <a:pt x="18250" y="11679"/>
                    <a:pt x="17909" y="11679"/>
                  </a:cubicBezTo>
                  <a:cubicBezTo>
                    <a:pt x="16677" y="11679"/>
                    <a:pt x="15747" y="11630"/>
                    <a:pt x="14772" y="11175"/>
                  </a:cubicBezTo>
                  <a:cubicBezTo>
                    <a:pt x="12462" y="10142"/>
                    <a:pt x="9119" y="5370"/>
                    <a:pt x="8815" y="4944"/>
                  </a:cubicBezTo>
                  <a:cubicBezTo>
                    <a:pt x="8815" y="4944"/>
                    <a:pt x="7660" y="2816"/>
                    <a:pt x="7356" y="1600"/>
                  </a:cubicBezTo>
                  <a:cubicBezTo>
                    <a:pt x="7083" y="483"/>
                    <a:pt x="6224" y="1"/>
                    <a:pt x="5567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5"/>
            <p:cNvSpPr/>
            <p:nvPr/>
          </p:nvSpPr>
          <p:spPr>
            <a:xfrm>
              <a:off x="1357425" y="3200000"/>
              <a:ext cx="650500" cy="314950"/>
            </a:xfrm>
            <a:custGeom>
              <a:avLst/>
              <a:gdLst/>
              <a:ahLst/>
              <a:cxnLst/>
              <a:rect l="l" t="t" r="r" b="b"/>
              <a:pathLst>
                <a:path w="26020" h="12598" extrusionOk="0">
                  <a:moveTo>
                    <a:pt x="1514" y="0"/>
                  </a:moveTo>
                  <a:cubicBezTo>
                    <a:pt x="515" y="0"/>
                    <a:pt x="1" y="494"/>
                    <a:pt x="1" y="494"/>
                  </a:cubicBezTo>
                  <a:cubicBezTo>
                    <a:pt x="609" y="3291"/>
                    <a:pt x="1825" y="6573"/>
                    <a:pt x="4287" y="8883"/>
                  </a:cubicBezTo>
                  <a:cubicBezTo>
                    <a:pt x="6295" y="10770"/>
                    <a:pt x="10393" y="12598"/>
                    <a:pt x="14874" y="12598"/>
                  </a:cubicBezTo>
                  <a:cubicBezTo>
                    <a:pt x="18261" y="12598"/>
                    <a:pt x="21868" y="11554"/>
                    <a:pt x="24956" y="8701"/>
                  </a:cubicBezTo>
                  <a:cubicBezTo>
                    <a:pt x="24956" y="8701"/>
                    <a:pt x="26020" y="8306"/>
                    <a:pt x="25716" y="7880"/>
                  </a:cubicBezTo>
                  <a:cubicBezTo>
                    <a:pt x="25135" y="7023"/>
                    <a:pt x="24350" y="6735"/>
                    <a:pt x="23392" y="6735"/>
                  </a:cubicBezTo>
                  <a:cubicBezTo>
                    <a:pt x="21431" y="6735"/>
                    <a:pt x="18744" y="7942"/>
                    <a:pt x="15603" y="7942"/>
                  </a:cubicBezTo>
                  <a:cubicBezTo>
                    <a:pt x="15056" y="7942"/>
                    <a:pt x="14495" y="7906"/>
                    <a:pt x="13922" y="7820"/>
                  </a:cubicBezTo>
                  <a:cubicBezTo>
                    <a:pt x="8451" y="6968"/>
                    <a:pt x="7296" y="3260"/>
                    <a:pt x="4408" y="1133"/>
                  </a:cubicBezTo>
                  <a:cubicBezTo>
                    <a:pt x="3201" y="255"/>
                    <a:pt x="2232" y="0"/>
                    <a:pt x="1514" y="0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5"/>
            <p:cNvSpPr/>
            <p:nvPr/>
          </p:nvSpPr>
          <p:spPr>
            <a:xfrm>
              <a:off x="1429625" y="3259250"/>
              <a:ext cx="195325" cy="287600"/>
            </a:xfrm>
            <a:custGeom>
              <a:avLst/>
              <a:gdLst/>
              <a:ahLst/>
              <a:cxnLst/>
              <a:rect l="l" t="t" r="r" b="b"/>
              <a:pathLst>
                <a:path w="7813" h="11504" extrusionOk="0">
                  <a:moveTo>
                    <a:pt x="3968" y="0"/>
                  </a:moveTo>
                  <a:cubicBezTo>
                    <a:pt x="3406" y="0"/>
                    <a:pt x="1976" y="136"/>
                    <a:pt x="1733" y="1498"/>
                  </a:cubicBezTo>
                  <a:cubicBezTo>
                    <a:pt x="1459" y="3200"/>
                    <a:pt x="2341" y="4690"/>
                    <a:pt x="2219" y="5358"/>
                  </a:cubicBezTo>
                  <a:cubicBezTo>
                    <a:pt x="2128" y="6088"/>
                    <a:pt x="1915" y="7425"/>
                    <a:pt x="1399" y="7912"/>
                  </a:cubicBezTo>
                  <a:cubicBezTo>
                    <a:pt x="852" y="8398"/>
                    <a:pt x="61" y="9036"/>
                    <a:pt x="31" y="9735"/>
                  </a:cubicBezTo>
                  <a:cubicBezTo>
                    <a:pt x="0" y="10374"/>
                    <a:pt x="1672" y="11377"/>
                    <a:pt x="3435" y="11498"/>
                  </a:cubicBezTo>
                  <a:cubicBezTo>
                    <a:pt x="3504" y="11502"/>
                    <a:pt x="3571" y="11503"/>
                    <a:pt x="3636" y="11503"/>
                  </a:cubicBezTo>
                  <a:cubicBezTo>
                    <a:pt x="5277" y="11503"/>
                    <a:pt x="5871" y="10429"/>
                    <a:pt x="5988" y="9523"/>
                  </a:cubicBezTo>
                  <a:cubicBezTo>
                    <a:pt x="6110" y="8550"/>
                    <a:pt x="5532" y="7547"/>
                    <a:pt x="5958" y="6574"/>
                  </a:cubicBezTo>
                  <a:cubicBezTo>
                    <a:pt x="6384" y="5632"/>
                    <a:pt x="7508" y="4842"/>
                    <a:pt x="7660" y="4112"/>
                  </a:cubicBezTo>
                  <a:cubicBezTo>
                    <a:pt x="7812" y="3383"/>
                    <a:pt x="7691" y="465"/>
                    <a:pt x="4195" y="9"/>
                  </a:cubicBezTo>
                  <a:cubicBezTo>
                    <a:pt x="4195" y="9"/>
                    <a:pt x="4109" y="0"/>
                    <a:pt x="3968" y="0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5"/>
            <p:cNvSpPr/>
            <p:nvPr/>
          </p:nvSpPr>
          <p:spPr>
            <a:xfrm>
              <a:off x="1429625" y="3478500"/>
              <a:ext cx="49425" cy="56050"/>
            </a:xfrm>
            <a:custGeom>
              <a:avLst/>
              <a:gdLst/>
              <a:ahLst/>
              <a:cxnLst/>
              <a:rect l="l" t="t" r="r" b="b"/>
              <a:pathLst>
                <a:path w="1977" h="2242" extrusionOk="0">
                  <a:moveTo>
                    <a:pt x="975" y="1"/>
                  </a:moveTo>
                  <a:cubicBezTo>
                    <a:pt x="707" y="1"/>
                    <a:pt x="448" y="143"/>
                    <a:pt x="244" y="327"/>
                  </a:cubicBezTo>
                  <a:cubicBezTo>
                    <a:pt x="152" y="540"/>
                    <a:pt x="61" y="753"/>
                    <a:pt x="31" y="965"/>
                  </a:cubicBezTo>
                  <a:cubicBezTo>
                    <a:pt x="0" y="1391"/>
                    <a:pt x="639" y="1908"/>
                    <a:pt x="1520" y="2242"/>
                  </a:cubicBezTo>
                  <a:cubicBezTo>
                    <a:pt x="1611" y="1908"/>
                    <a:pt x="1976" y="540"/>
                    <a:pt x="1368" y="114"/>
                  </a:cubicBezTo>
                  <a:cubicBezTo>
                    <a:pt x="1239" y="35"/>
                    <a:pt x="1106" y="1"/>
                    <a:pt x="975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5"/>
            <p:cNvSpPr/>
            <p:nvPr/>
          </p:nvSpPr>
          <p:spPr>
            <a:xfrm>
              <a:off x="1468375" y="3504975"/>
              <a:ext cx="57025" cy="40225"/>
            </a:xfrm>
            <a:custGeom>
              <a:avLst/>
              <a:gdLst/>
              <a:ahLst/>
              <a:cxnLst/>
              <a:rect l="l" t="t" r="r" b="b"/>
              <a:pathLst>
                <a:path w="2281" h="1609" extrusionOk="0">
                  <a:moveTo>
                    <a:pt x="1368" y="1"/>
                  </a:moveTo>
                  <a:cubicBezTo>
                    <a:pt x="759" y="1"/>
                    <a:pt x="157" y="949"/>
                    <a:pt x="1" y="1183"/>
                  </a:cubicBezTo>
                  <a:cubicBezTo>
                    <a:pt x="578" y="1426"/>
                    <a:pt x="1216" y="1578"/>
                    <a:pt x="1885" y="1609"/>
                  </a:cubicBezTo>
                  <a:lnTo>
                    <a:pt x="2250" y="1609"/>
                  </a:lnTo>
                  <a:cubicBezTo>
                    <a:pt x="2280" y="1274"/>
                    <a:pt x="2250" y="453"/>
                    <a:pt x="1672" y="89"/>
                  </a:cubicBezTo>
                  <a:cubicBezTo>
                    <a:pt x="1572" y="28"/>
                    <a:pt x="1470" y="1"/>
                    <a:pt x="1368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5"/>
            <p:cNvSpPr/>
            <p:nvPr/>
          </p:nvSpPr>
          <p:spPr>
            <a:xfrm>
              <a:off x="1818700" y="3308550"/>
              <a:ext cx="260650" cy="285375"/>
            </a:xfrm>
            <a:custGeom>
              <a:avLst/>
              <a:gdLst/>
              <a:ahLst/>
              <a:cxnLst/>
              <a:rect l="l" t="t" r="r" b="b"/>
              <a:pathLst>
                <a:path w="10426" h="11415" extrusionOk="0">
                  <a:moveTo>
                    <a:pt x="2719" y="1"/>
                  </a:moveTo>
                  <a:cubicBezTo>
                    <a:pt x="2074" y="1"/>
                    <a:pt x="1578" y="326"/>
                    <a:pt x="1307" y="651"/>
                  </a:cubicBezTo>
                  <a:cubicBezTo>
                    <a:pt x="1185" y="772"/>
                    <a:pt x="790" y="1259"/>
                    <a:pt x="426" y="2900"/>
                  </a:cubicBezTo>
                  <a:cubicBezTo>
                    <a:pt x="0" y="4572"/>
                    <a:pt x="2462" y="6730"/>
                    <a:pt x="3374" y="7459"/>
                  </a:cubicBezTo>
                  <a:cubicBezTo>
                    <a:pt x="4286" y="8189"/>
                    <a:pt x="5562" y="8736"/>
                    <a:pt x="5441" y="9435"/>
                  </a:cubicBezTo>
                  <a:cubicBezTo>
                    <a:pt x="5319" y="10104"/>
                    <a:pt x="5107" y="11107"/>
                    <a:pt x="6353" y="11380"/>
                  </a:cubicBezTo>
                  <a:cubicBezTo>
                    <a:pt x="6460" y="11404"/>
                    <a:pt x="6574" y="11415"/>
                    <a:pt x="6694" y="11415"/>
                  </a:cubicBezTo>
                  <a:cubicBezTo>
                    <a:pt x="7975" y="11415"/>
                    <a:pt x="9902" y="10171"/>
                    <a:pt x="10152" y="9587"/>
                  </a:cubicBezTo>
                  <a:cubicBezTo>
                    <a:pt x="10426" y="8949"/>
                    <a:pt x="9818" y="8554"/>
                    <a:pt x="9149" y="8219"/>
                  </a:cubicBezTo>
                  <a:cubicBezTo>
                    <a:pt x="8511" y="7915"/>
                    <a:pt x="8177" y="7915"/>
                    <a:pt x="7143" y="6061"/>
                  </a:cubicBezTo>
                  <a:cubicBezTo>
                    <a:pt x="6110" y="4207"/>
                    <a:pt x="5593" y="1532"/>
                    <a:pt x="4225" y="560"/>
                  </a:cubicBezTo>
                  <a:cubicBezTo>
                    <a:pt x="3670" y="152"/>
                    <a:pt x="3160" y="1"/>
                    <a:pt x="2719" y="1"/>
                  </a:cubicBezTo>
                  <a:close/>
                </a:path>
              </a:pathLst>
            </a:custGeom>
            <a:solidFill>
              <a:srgbClr val="9C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5"/>
            <p:cNvSpPr/>
            <p:nvPr/>
          </p:nvSpPr>
          <p:spPr>
            <a:xfrm>
              <a:off x="1952425" y="3560525"/>
              <a:ext cx="24350" cy="32550"/>
            </a:xfrm>
            <a:custGeom>
              <a:avLst/>
              <a:gdLst/>
              <a:ahLst/>
              <a:cxnLst/>
              <a:rect l="l" t="t" r="r" b="b"/>
              <a:pathLst>
                <a:path w="974" h="1302" extrusionOk="0">
                  <a:moveTo>
                    <a:pt x="425" y="1"/>
                  </a:moveTo>
                  <a:cubicBezTo>
                    <a:pt x="220" y="1"/>
                    <a:pt x="100" y="149"/>
                    <a:pt x="1" y="298"/>
                  </a:cubicBezTo>
                  <a:cubicBezTo>
                    <a:pt x="1" y="724"/>
                    <a:pt x="213" y="1119"/>
                    <a:pt x="852" y="1301"/>
                  </a:cubicBezTo>
                  <a:cubicBezTo>
                    <a:pt x="913" y="876"/>
                    <a:pt x="973" y="207"/>
                    <a:pt x="578" y="25"/>
                  </a:cubicBezTo>
                  <a:cubicBezTo>
                    <a:pt x="522" y="8"/>
                    <a:pt x="472" y="1"/>
                    <a:pt x="425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5"/>
            <p:cNvSpPr/>
            <p:nvPr/>
          </p:nvSpPr>
          <p:spPr>
            <a:xfrm>
              <a:off x="1974475" y="3567175"/>
              <a:ext cx="38000" cy="26475"/>
            </a:xfrm>
            <a:custGeom>
              <a:avLst/>
              <a:gdLst/>
              <a:ahLst/>
              <a:cxnLst/>
              <a:rect l="l" t="t" r="r" b="b"/>
              <a:pathLst>
                <a:path w="1520" h="1059" extrusionOk="0">
                  <a:moveTo>
                    <a:pt x="759" y="1"/>
                  </a:moveTo>
                  <a:cubicBezTo>
                    <a:pt x="323" y="1"/>
                    <a:pt x="89" y="619"/>
                    <a:pt x="0" y="1005"/>
                  </a:cubicBezTo>
                  <a:cubicBezTo>
                    <a:pt x="31" y="1005"/>
                    <a:pt x="91" y="1035"/>
                    <a:pt x="122" y="1035"/>
                  </a:cubicBezTo>
                  <a:cubicBezTo>
                    <a:pt x="232" y="1051"/>
                    <a:pt x="346" y="1059"/>
                    <a:pt x="463" y="1059"/>
                  </a:cubicBezTo>
                  <a:cubicBezTo>
                    <a:pt x="799" y="1059"/>
                    <a:pt x="1159" y="996"/>
                    <a:pt x="1520" y="883"/>
                  </a:cubicBezTo>
                  <a:cubicBezTo>
                    <a:pt x="1459" y="579"/>
                    <a:pt x="1246" y="93"/>
                    <a:pt x="790" y="2"/>
                  </a:cubicBezTo>
                  <a:cubicBezTo>
                    <a:pt x="780" y="1"/>
                    <a:pt x="770" y="1"/>
                    <a:pt x="759" y="1"/>
                  </a:cubicBezTo>
                  <a:close/>
                </a:path>
              </a:pathLst>
            </a:custGeom>
            <a:solidFill>
              <a:srgbClr val="428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5"/>
            <p:cNvSpPr/>
            <p:nvPr/>
          </p:nvSpPr>
          <p:spPr>
            <a:xfrm>
              <a:off x="1549675" y="3070475"/>
              <a:ext cx="127525" cy="64825"/>
            </a:xfrm>
            <a:custGeom>
              <a:avLst/>
              <a:gdLst/>
              <a:ahLst/>
              <a:cxnLst/>
              <a:rect l="l" t="t" r="r" b="b"/>
              <a:pathLst>
                <a:path w="5101" h="2593" extrusionOk="0">
                  <a:moveTo>
                    <a:pt x="2259" y="1"/>
                  </a:moveTo>
                  <a:cubicBezTo>
                    <a:pt x="1643" y="1"/>
                    <a:pt x="1025" y="60"/>
                    <a:pt x="730" y="265"/>
                  </a:cubicBezTo>
                  <a:cubicBezTo>
                    <a:pt x="1" y="751"/>
                    <a:pt x="1186" y="1359"/>
                    <a:pt x="1825" y="2028"/>
                  </a:cubicBezTo>
                  <a:cubicBezTo>
                    <a:pt x="2252" y="2418"/>
                    <a:pt x="2703" y="2593"/>
                    <a:pt x="3197" y="2593"/>
                  </a:cubicBezTo>
                  <a:cubicBezTo>
                    <a:pt x="3510" y="2593"/>
                    <a:pt x="3842" y="2522"/>
                    <a:pt x="4196" y="2393"/>
                  </a:cubicBezTo>
                  <a:cubicBezTo>
                    <a:pt x="5101" y="2121"/>
                    <a:pt x="4209" y="113"/>
                    <a:pt x="3958" y="113"/>
                  </a:cubicBezTo>
                  <a:cubicBezTo>
                    <a:pt x="3956" y="113"/>
                    <a:pt x="3954" y="113"/>
                    <a:pt x="3952" y="113"/>
                  </a:cubicBezTo>
                  <a:cubicBezTo>
                    <a:pt x="3952" y="113"/>
                    <a:pt x="3107" y="1"/>
                    <a:pt x="2259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5"/>
            <p:cNvSpPr/>
            <p:nvPr/>
          </p:nvSpPr>
          <p:spPr>
            <a:xfrm>
              <a:off x="1663275" y="3084325"/>
              <a:ext cx="90825" cy="101550"/>
            </a:xfrm>
            <a:custGeom>
              <a:avLst/>
              <a:gdLst/>
              <a:ahLst/>
              <a:cxnLst/>
              <a:rect l="l" t="t" r="r" b="b"/>
              <a:pathLst>
                <a:path w="3633" h="4062" extrusionOk="0">
                  <a:moveTo>
                    <a:pt x="1343" y="1"/>
                  </a:moveTo>
                  <a:cubicBezTo>
                    <a:pt x="1212" y="1"/>
                    <a:pt x="1091" y="42"/>
                    <a:pt x="989" y="136"/>
                  </a:cubicBezTo>
                  <a:cubicBezTo>
                    <a:pt x="989" y="136"/>
                    <a:pt x="867" y="2142"/>
                    <a:pt x="442" y="2477"/>
                  </a:cubicBezTo>
                  <a:cubicBezTo>
                    <a:pt x="1" y="2771"/>
                    <a:pt x="955" y="4062"/>
                    <a:pt x="1705" y="4062"/>
                  </a:cubicBezTo>
                  <a:cubicBezTo>
                    <a:pt x="1730" y="4062"/>
                    <a:pt x="1755" y="4060"/>
                    <a:pt x="1779" y="4057"/>
                  </a:cubicBezTo>
                  <a:cubicBezTo>
                    <a:pt x="2509" y="3936"/>
                    <a:pt x="3086" y="2538"/>
                    <a:pt x="3421" y="2173"/>
                  </a:cubicBezTo>
                  <a:cubicBezTo>
                    <a:pt x="3632" y="1882"/>
                    <a:pt x="2231" y="1"/>
                    <a:pt x="1343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5"/>
            <p:cNvSpPr/>
            <p:nvPr/>
          </p:nvSpPr>
          <p:spPr>
            <a:xfrm>
              <a:off x="1757900" y="3091800"/>
              <a:ext cx="74350" cy="66225"/>
            </a:xfrm>
            <a:custGeom>
              <a:avLst/>
              <a:gdLst/>
              <a:ahLst/>
              <a:cxnLst/>
              <a:rect l="l" t="t" r="r" b="b"/>
              <a:pathLst>
                <a:path w="2974" h="2649" extrusionOk="0">
                  <a:moveTo>
                    <a:pt x="347" y="1"/>
                  </a:moveTo>
                  <a:cubicBezTo>
                    <a:pt x="144" y="1"/>
                    <a:pt x="8" y="48"/>
                    <a:pt x="0" y="172"/>
                  </a:cubicBezTo>
                  <a:cubicBezTo>
                    <a:pt x="0" y="688"/>
                    <a:pt x="61" y="1691"/>
                    <a:pt x="426" y="2299"/>
                  </a:cubicBezTo>
                  <a:cubicBezTo>
                    <a:pt x="575" y="2547"/>
                    <a:pt x="784" y="2649"/>
                    <a:pt x="1030" y="2649"/>
                  </a:cubicBezTo>
                  <a:cubicBezTo>
                    <a:pt x="1386" y="2649"/>
                    <a:pt x="1818" y="2435"/>
                    <a:pt x="2250" y="2147"/>
                  </a:cubicBezTo>
                  <a:cubicBezTo>
                    <a:pt x="2974" y="1597"/>
                    <a:pt x="2842" y="467"/>
                    <a:pt x="2381" y="467"/>
                  </a:cubicBezTo>
                  <a:cubicBezTo>
                    <a:pt x="2358" y="467"/>
                    <a:pt x="2335" y="470"/>
                    <a:pt x="2310" y="476"/>
                  </a:cubicBezTo>
                  <a:cubicBezTo>
                    <a:pt x="2310" y="476"/>
                    <a:pt x="992" y="1"/>
                    <a:pt x="347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5"/>
            <p:cNvSpPr/>
            <p:nvPr/>
          </p:nvSpPr>
          <p:spPr>
            <a:xfrm>
              <a:off x="1723700" y="3176575"/>
              <a:ext cx="99575" cy="71525"/>
            </a:xfrm>
            <a:custGeom>
              <a:avLst/>
              <a:gdLst/>
              <a:ahLst/>
              <a:cxnLst/>
              <a:rect l="l" t="t" r="r" b="b"/>
              <a:pathLst>
                <a:path w="3983" h="2861" extrusionOk="0">
                  <a:moveTo>
                    <a:pt x="1685" y="1"/>
                  </a:moveTo>
                  <a:cubicBezTo>
                    <a:pt x="1564" y="1"/>
                    <a:pt x="1490" y="3"/>
                    <a:pt x="1490" y="3"/>
                  </a:cubicBezTo>
                  <a:cubicBezTo>
                    <a:pt x="1490" y="3"/>
                    <a:pt x="1" y="915"/>
                    <a:pt x="92" y="1340"/>
                  </a:cubicBezTo>
                  <a:cubicBezTo>
                    <a:pt x="153" y="1766"/>
                    <a:pt x="153" y="2829"/>
                    <a:pt x="1156" y="2860"/>
                  </a:cubicBezTo>
                  <a:cubicBezTo>
                    <a:pt x="1294" y="2860"/>
                    <a:pt x="1439" y="2861"/>
                    <a:pt x="1586" y="2861"/>
                  </a:cubicBezTo>
                  <a:cubicBezTo>
                    <a:pt x="2505" y="2861"/>
                    <a:pt x="3513" y="2816"/>
                    <a:pt x="3618" y="2161"/>
                  </a:cubicBezTo>
                  <a:cubicBezTo>
                    <a:pt x="3739" y="1401"/>
                    <a:pt x="3982" y="337"/>
                    <a:pt x="3314" y="155"/>
                  </a:cubicBezTo>
                  <a:cubicBezTo>
                    <a:pt x="2835" y="18"/>
                    <a:pt x="2049" y="1"/>
                    <a:pt x="1685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5"/>
            <p:cNvSpPr/>
            <p:nvPr/>
          </p:nvSpPr>
          <p:spPr>
            <a:xfrm>
              <a:off x="1607450" y="3158025"/>
              <a:ext cx="69175" cy="69575"/>
            </a:xfrm>
            <a:custGeom>
              <a:avLst/>
              <a:gdLst/>
              <a:ahLst/>
              <a:cxnLst/>
              <a:rect l="l" t="t" r="r" b="b"/>
              <a:pathLst>
                <a:path w="2767" h="2783" extrusionOk="0">
                  <a:moveTo>
                    <a:pt x="1071" y="1"/>
                  </a:moveTo>
                  <a:cubicBezTo>
                    <a:pt x="541" y="1"/>
                    <a:pt x="0" y="171"/>
                    <a:pt x="0" y="501"/>
                  </a:cubicBezTo>
                  <a:cubicBezTo>
                    <a:pt x="0" y="950"/>
                    <a:pt x="854" y="2783"/>
                    <a:pt x="1344" y="2783"/>
                  </a:cubicBezTo>
                  <a:cubicBezTo>
                    <a:pt x="1352" y="2783"/>
                    <a:pt x="1360" y="2782"/>
                    <a:pt x="1368" y="2781"/>
                  </a:cubicBezTo>
                  <a:cubicBezTo>
                    <a:pt x="1793" y="2690"/>
                    <a:pt x="2766" y="1353"/>
                    <a:pt x="2766" y="1353"/>
                  </a:cubicBezTo>
                  <a:cubicBezTo>
                    <a:pt x="2766" y="1353"/>
                    <a:pt x="2219" y="258"/>
                    <a:pt x="1641" y="76"/>
                  </a:cubicBezTo>
                  <a:cubicBezTo>
                    <a:pt x="1474" y="26"/>
                    <a:pt x="1273" y="1"/>
                    <a:pt x="1071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5"/>
            <p:cNvSpPr/>
            <p:nvPr/>
          </p:nvSpPr>
          <p:spPr>
            <a:xfrm>
              <a:off x="1513975" y="3115825"/>
              <a:ext cx="72200" cy="61575"/>
            </a:xfrm>
            <a:custGeom>
              <a:avLst/>
              <a:gdLst/>
              <a:ahLst/>
              <a:cxnLst/>
              <a:rect l="l" t="t" r="r" b="b"/>
              <a:pathLst>
                <a:path w="2888" h="2463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1095" y="92"/>
                    <a:pt x="517" y="396"/>
                    <a:pt x="274" y="1065"/>
                  </a:cubicBezTo>
                  <a:cubicBezTo>
                    <a:pt x="0" y="1764"/>
                    <a:pt x="1216" y="2159"/>
                    <a:pt x="1642" y="2402"/>
                  </a:cubicBezTo>
                  <a:cubicBezTo>
                    <a:pt x="1723" y="2443"/>
                    <a:pt x="1813" y="2462"/>
                    <a:pt x="1907" y="2462"/>
                  </a:cubicBezTo>
                  <a:cubicBezTo>
                    <a:pt x="2309" y="2462"/>
                    <a:pt x="2772" y="2106"/>
                    <a:pt x="2797" y="1490"/>
                  </a:cubicBezTo>
                  <a:cubicBezTo>
                    <a:pt x="2888" y="700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5"/>
            <p:cNvSpPr/>
            <p:nvPr/>
          </p:nvSpPr>
          <p:spPr>
            <a:xfrm>
              <a:off x="1461950" y="3042000"/>
              <a:ext cx="74075" cy="80575"/>
            </a:xfrm>
            <a:custGeom>
              <a:avLst/>
              <a:gdLst/>
              <a:ahLst/>
              <a:cxnLst/>
              <a:rect l="l" t="t" r="r" b="b"/>
              <a:pathLst>
                <a:path w="2963" h="3223" extrusionOk="0">
                  <a:moveTo>
                    <a:pt x="734" y="1"/>
                  </a:moveTo>
                  <a:cubicBezTo>
                    <a:pt x="380" y="1"/>
                    <a:pt x="1" y="1132"/>
                    <a:pt x="440" y="1981"/>
                  </a:cubicBezTo>
                  <a:cubicBezTo>
                    <a:pt x="818" y="2666"/>
                    <a:pt x="792" y="3223"/>
                    <a:pt x="1090" y="3223"/>
                  </a:cubicBezTo>
                  <a:cubicBezTo>
                    <a:pt x="1175" y="3223"/>
                    <a:pt x="1287" y="3177"/>
                    <a:pt x="1443" y="3076"/>
                  </a:cubicBezTo>
                  <a:cubicBezTo>
                    <a:pt x="2112" y="2650"/>
                    <a:pt x="2416" y="2680"/>
                    <a:pt x="2689" y="2042"/>
                  </a:cubicBezTo>
                  <a:cubicBezTo>
                    <a:pt x="2963" y="1404"/>
                    <a:pt x="2841" y="887"/>
                    <a:pt x="2841" y="887"/>
                  </a:cubicBezTo>
                  <a:cubicBezTo>
                    <a:pt x="2841" y="887"/>
                    <a:pt x="1170" y="36"/>
                    <a:pt x="774" y="6"/>
                  </a:cubicBezTo>
                  <a:cubicBezTo>
                    <a:pt x="761" y="2"/>
                    <a:pt x="748" y="1"/>
                    <a:pt x="734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5"/>
            <p:cNvSpPr/>
            <p:nvPr/>
          </p:nvSpPr>
          <p:spPr>
            <a:xfrm>
              <a:off x="1836175" y="3136750"/>
              <a:ext cx="88800" cy="83575"/>
            </a:xfrm>
            <a:custGeom>
              <a:avLst/>
              <a:gdLst/>
              <a:ahLst/>
              <a:cxnLst/>
              <a:rect l="l" t="t" r="r" b="b"/>
              <a:pathLst>
                <a:path w="3552" h="3343" extrusionOk="0">
                  <a:moveTo>
                    <a:pt x="1250" y="1"/>
                  </a:moveTo>
                  <a:cubicBezTo>
                    <a:pt x="1166" y="1"/>
                    <a:pt x="1084" y="15"/>
                    <a:pt x="1003" y="45"/>
                  </a:cubicBezTo>
                  <a:cubicBezTo>
                    <a:pt x="1003" y="45"/>
                    <a:pt x="0" y="1049"/>
                    <a:pt x="183" y="1383"/>
                  </a:cubicBezTo>
                  <a:cubicBezTo>
                    <a:pt x="365" y="1717"/>
                    <a:pt x="760" y="3055"/>
                    <a:pt x="1125" y="3267"/>
                  </a:cubicBezTo>
                  <a:cubicBezTo>
                    <a:pt x="1197" y="3320"/>
                    <a:pt x="1305" y="3342"/>
                    <a:pt x="1435" y="3342"/>
                  </a:cubicBezTo>
                  <a:cubicBezTo>
                    <a:pt x="1914" y="3342"/>
                    <a:pt x="2695" y="3037"/>
                    <a:pt x="3101" y="2751"/>
                  </a:cubicBezTo>
                  <a:cubicBezTo>
                    <a:pt x="3552" y="2384"/>
                    <a:pt x="2327" y="1"/>
                    <a:pt x="1250" y="1"/>
                  </a:cubicBezTo>
                  <a:close/>
                </a:path>
              </a:pathLst>
            </a:custGeom>
            <a:solidFill>
              <a:srgbClr val="FAE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5"/>
            <p:cNvSpPr/>
            <p:nvPr/>
          </p:nvSpPr>
          <p:spPr>
            <a:xfrm>
              <a:off x="1241925" y="2785000"/>
              <a:ext cx="33475" cy="22350"/>
            </a:xfrm>
            <a:custGeom>
              <a:avLst/>
              <a:gdLst/>
              <a:ahLst/>
              <a:cxnLst/>
              <a:rect l="l" t="t" r="r" b="b"/>
              <a:pathLst>
                <a:path w="1339" h="894" extrusionOk="0">
                  <a:moveTo>
                    <a:pt x="705" y="0"/>
                  </a:moveTo>
                  <a:cubicBezTo>
                    <a:pt x="663" y="0"/>
                    <a:pt x="621" y="4"/>
                    <a:pt x="578" y="12"/>
                  </a:cubicBezTo>
                  <a:cubicBezTo>
                    <a:pt x="244" y="103"/>
                    <a:pt x="1" y="407"/>
                    <a:pt x="62" y="741"/>
                  </a:cubicBezTo>
                  <a:cubicBezTo>
                    <a:pt x="62" y="833"/>
                    <a:pt x="122" y="893"/>
                    <a:pt x="244" y="893"/>
                  </a:cubicBezTo>
                  <a:cubicBezTo>
                    <a:pt x="305" y="893"/>
                    <a:pt x="396" y="833"/>
                    <a:pt x="396" y="711"/>
                  </a:cubicBezTo>
                  <a:cubicBezTo>
                    <a:pt x="396" y="650"/>
                    <a:pt x="396" y="437"/>
                    <a:pt x="609" y="407"/>
                  </a:cubicBezTo>
                  <a:cubicBezTo>
                    <a:pt x="629" y="405"/>
                    <a:pt x="649" y="404"/>
                    <a:pt x="668" y="404"/>
                  </a:cubicBezTo>
                  <a:cubicBezTo>
                    <a:pt x="896" y="404"/>
                    <a:pt x="973" y="564"/>
                    <a:pt x="973" y="620"/>
                  </a:cubicBezTo>
                  <a:cubicBezTo>
                    <a:pt x="998" y="695"/>
                    <a:pt x="1044" y="749"/>
                    <a:pt x="1127" y="749"/>
                  </a:cubicBezTo>
                  <a:cubicBezTo>
                    <a:pt x="1145" y="749"/>
                    <a:pt x="1165" y="747"/>
                    <a:pt x="1186" y="741"/>
                  </a:cubicBezTo>
                  <a:cubicBezTo>
                    <a:pt x="1277" y="711"/>
                    <a:pt x="1338" y="589"/>
                    <a:pt x="1308" y="468"/>
                  </a:cubicBezTo>
                  <a:cubicBezTo>
                    <a:pt x="1228" y="176"/>
                    <a:pt x="987" y="0"/>
                    <a:pt x="705" y="0"/>
                  </a:cubicBezTo>
                  <a:close/>
                </a:path>
              </a:pathLst>
            </a:custGeom>
            <a:solidFill>
              <a:srgbClr val="00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Retângulo 226">
            <a:extLst>
              <a:ext uri="{FF2B5EF4-FFF2-40B4-BE49-F238E27FC236}">
                <a16:creationId xmlns:a16="http://schemas.microsoft.com/office/drawing/2014/main" id="{21764FAC-195A-4372-9E09-597FE2C1AC7B}"/>
              </a:ext>
            </a:extLst>
          </p:cNvPr>
          <p:cNvSpPr/>
          <p:nvPr/>
        </p:nvSpPr>
        <p:spPr>
          <a:xfrm>
            <a:off x="8217730" y="94222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3"/>
                </a:solidFill>
                <a:effectLst/>
              </a:rPr>
              <a:t>7</a:t>
            </a:r>
          </a:p>
        </p:txBody>
      </p:sp>
      <p:sp>
        <p:nvSpPr>
          <p:cNvPr id="228" name="Retângulo 227">
            <a:extLst>
              <a:ext uri="{FF2B5EF4-FFF2-40B4-BE49-F238E27FC236}">
                <a16:creationId xmlns:a16="http://schemas.microsoft.com/office/drawing/2014/main" id="{78A66012-DA91-4598-9B00-241D239FAF87}"/>
              </a:ext>
            </a:extLst>
          </p:cNvPr>
          <p:cNvSpPr/>
          <p:nvPr/>
        </p:nvSpPr>
        <p:spPr>
          <a:xfrm>
            <a:off x="8257532" y="195069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3"/>
                </a:solidFill>
                <a:effectLst/>
              </a:rPr>
              <a:t>6</a:t>
            </a:r>
          </a:p>
        </p:txBody>
      </p:sp>
      <p:sp>
        <p:nvSpPr>
          <p:cNvPr id="229" name="Retângulo 228">
            <a:extLst>
              <a:ext uri="{FF2B5EF4-FFF2-40B4-BE49-F238E27FC236}">
                <a16:creationId xmlns:a16="http://schemas.microsoft.com/office/drawing/2014/main" id="{48FD8A85-FDE1-4A0A-B7FE-FF9F9573C9F0}"/>
              </a:ext>
            </a:extLst>
          </p:cNvPr>
          <p:cNvSpPr/>
          <p:nvPr/>
        </p:nvSpPr>
        <p:spPr>
          <a:xfrm>
            <a:off x="8257532" y="309399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3"/>
                </a:solidFill>
                <a:effectLst/>
              </a:rPr>
              <a:t>8</a:t>
            </a:r>
          </a:p>
        </p:txBody>
      </p:sp>
      <p:sp>
        <p:nvSpPr>
          <p:cNvPr id="230" name="Botão de ação: Som 229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730026D-3E8B-4CD1-9FCB-E9EACB1692C8}"/>
              </a:ext>
            </a:extLst>
          </p:cNvPr>
          <p:cNvSpPr/>
          <p:nvPr/>
        </p:nvSpPr>
        <p:spPr>
          <a:xfrm>
            <a:off x="8417626" y="2277098"/>
            <a:ext cx="249198" cy="278806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1" name="Botão de ação: Som 230">
            <a:hlinkClick r:id="" action="ppaction://noaction" highlightClick="1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B805F66B-EC81-400C-9A55-5F69EB1F679C}"/>
              </a:ext>
            </a:extLst>
          </p:cNvPr>
          <p:cNvSpPr/>
          <p:nvPr/>
        </p:nvSpPr>
        <p:spPr>
          <a:xfrm>
            <a:off x="8402679" y="3454438"/>
            <a:ext cx="279092" cy="261707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2" name="Botão de ação: Som 231">
            <a:hlinkClick r:id="" action="ppaction://noaction" highlightClick="1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41224402-64C1-4CAC-B2F3-62574D31CA51}"/>
              </a:ext>
            </a:extLst>
          </p:cNvPr>
          <p:cNvSpPr/>
          <p:nvPr/>
        </p:nvSpPr>
        <p:spPr>
          <a:xfrm>
            <a:off x="8381553" y="1372410"/>
            <a:ext cx="279092" cy="261707"/>
          </a:xfrm>
          <a:prstGeom prst="actionButtonSou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3" name="Retângulo: Cantos Arredondados 232">
            <a:extLst>
              <a:ext uri="{FF2B5EF4-FFF2-40B4-BE49-F238E27FC236}">
                <a16:creationId xmlns:a16="http://schemas.microsoft.com/office/drawing/2014/main" id="{1B232F67-C168-4BAC-9E6D-5813EDF45FEE}"/>
              </a:ext>
            </a:extLst>
          </p:cNvPr>
          <p:cNvSpPr/>
          <p:nvPr/>
        </p:nvSpPr>
        <p:spPr>
          <a:xfrm>
            <a:off x="8246089" y="1982231"/>
            <a:ext cx="636412" cy="801607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4" name="Google Shape;1497;p72">
            <a:extLst>
              <a:ext uri="{FF2B5EF4-FFF2-40B4-BE49-F238E27FC236}">
                <a16:creationId xmlns:a16="http://schemas.microsoft.com/office/drawing/2014/main" id="{9239B642-2A79-4D7F-8FA5-961B128D7C9F}"/>
              </a:ext>
            </a:extLst>
          </p:cNvPr>
          <p:cNvGrpSpPr/>
          <p:nvPr/>
        </p:nvGrpSpPr>
        <p:grpSpPr>
          <a:xfrm rot="891099">
            <a:off x="3125066" y="3014298"/>
            <a:ext cx="1519610" cy="1692377"/>
            <a:chOff x="3754900" y="2121675"/>
            <a:chExt cx="397450" cy="442625"/>
          </a:xfrm>
        </p:grpSpPr>
        <p:sp>
          <p:nvSpPr>
            <p:cNvPr id="235" name="Google Shape;1498;p72">
              <a:extLst>
                <a:ext uri="{FF2B5EF4-FFF2-40B4-BE49-F238E27FC236}">
                  <a16:creationId xmlns:a16="http://schemas.microsoft.com/office/drawing/2014/main" id="{82A03334-C708-47DF-BC8E-FBA25E9D7501}"/>
                </a:ext>
              </a:extLst>
            </p:cNvPr>
            <p:cNvSpPr/>
            <p:nvPr/>
          </p:nvSpPr>
          <p:spPr>
            <a:xfrm>
              <a:off x="3938025" y="2239575"/>
              <a:ext cx="126925" cy="324725"/>
            </a:xfrm>
            <a:custGeom>
              <a:avLst/>
              <a:gdLst/>
              <a:ahLst/>
              <a:cxnLst/>
              <a:rect l="l" t="t" r="r" b="b"/>
              <a:pathLst>
                <a:path w="5077" h="12989" extrusionOk="0">
                  <a:moveTo>
                    <a:pt x="632" y="0"/>
                  </a:moveTo>
                  <a:cubicBezTo>
                    <a:pt x="624" y="0"/>
                    <a:pt x="616" y="2"/>
                    <a:pt x="609" y="5"/>
                  </a:cubicBezTo>
                  <a:cubicBezTo>
                    <a:pt x="1" y="248"/>
                    <a:pt x="365" y="1555"/>
                    <a:pt x="487" y="2467"/>
                  </a:cubicBezTo>
                  <a:cubicBezTo>
                    <a:pt x="609" y="3470"/>
                    <a:pt x="1642" y="8576"/>
                    <a:pt x="1794" y="9610"/>
                  </a:cubicBezTo>
                  <a:cubicBezTo>
                    <a:pt x="1946" y="10491"/>
                    <a:pt x="2037" y="11342"/>
                    <a:pt x="2463" y="12194"/>
                  </a:cubicBezTo>
                  <a:cubicBezTo>
                    <a:pt x="2765" y="12751"/>
                    <a:pt x="3031" y="12989"/>
                    <a:pt x="3492" y="12989"/>
                  </a:cubicBezTo>
                  <a:cubicBezTo>
                    <a:pt x="3635" y="12989"/>
                    <a:pt x="3796" y="12966"/>
                    <a:pt x="3983" y="12923"/>
                  </a:cubicBezTo>
                  <a:cubicBezTo>
                    <a:pt x="4894" y="12680"/>
                    <a:pt x="5077" y="12224"/>
                    <a:pt x="4986" y="11403"/>
                  </a:cubicBezTo>
                  <a:cubicBezTo>
                    <a:pt x="4864" y="10522"/>
                    <a:pt x="4256" y="9002"/>
                    <a:pt x="3922" y="8090"/>
                  </a:cubicBezTo>
                  <a:cubicBezTo>
                    <a:pt x="3562" y="7191"/>
                    <a:pt x="1194" y="0"/>
                    <a:pt x="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99;p72">
              <a:extLst>
                <a:ext uri="{FF2B5EF4-FFF2-40B4-BE49-F238E27FC236}">
                  <a16:creationId xmlns:a16="http://schemas.microsoft.com/office/drawing/2014/main" id="{4BAEB0A6-7BD5-4D7B-8941-68C53D3B3C36}"/>
                </a:ext>
              </a:extLst>
            </p:cNvPr>
            <p:cNvSpPr/>
            <p:nvPr/>
          </p:nvSpPr>
          <p:spPr>
            <a:xfrm>
              <a:off x="3754900" y="2121675"/>
              <a:ext cx="397450" cy="298125"/>
            </a:xfrm>
            <a:custGeom>
              <a:avLst/>
              <a:gdLst/>
              <a:ahLst/>
              <a:cxnLst/>
              <a:rect l="l" t="t" r="r" b="b"/>
              <a:pathLst>
                <a:path w="15898" h="11925" extrusionOk="0">
                  <a:moveTo>
                    <a:pt x="5073" y="1"/>
                  </a:moveTo>
                  <a:cubicBezTo>
                    <a:pt x="4906" y="1"/>
                    <a:pt x="4749" y="21"/>
                    <a:pt x="4620" y="70"/>
                  </a:cubicBezTo>
                  <a:cubicBezTo>
                    <a:pt x="6079" y="800"/>
                    <a:pt x="6718" y="1742"/>
                    <a:pt x="7052" y="2472"/>
                  </a:cubicBezTo>
                  <a:cubicBezTo>
                    <a:pt x="6767" y="2130"/>
                    <a:pt x="6403" y="1922"/>
                    <a:pt x="6033" y="1922"/>
                  </a:cubicBezTo>
                  <a:cubicBezTo>
                    <a:pt x="6008" y="1922"/>
                    <a:pt x="5983" y="1923"/>
                    <a:pt x="5958" y="1925"/>
                  </a:cubicBezTo>
                  <a:cubicBezTo>
                    <a:pt x="6991" y="2836"/>
                    <a:pt x="7478" y="3627"/>
                    <a:pt x="7751" y="4295"/>
                  </a:cubicBezTo>
                  <a:cubicBezTo>
                    <a:pt x="7478" y="4022"/>
                    <a:pt x="6931" y="3566"/>
                    <a:pt x="6262" y="3262"/>
                  </a:cubicBezTo>
                  <a:cubicBezTo>
                    <a:pt x="5563" y="2958"/>
                    <a:pt x="4742" y="2836"/>
                    <a:pt x="3982" y="2836"/>
                  </a:cubicBezTo>
                  <a:cubicBezTo>
                    <a:pt x="3344" y="2836"/>
                    <a:pt x="2766" y="2988"/>
                    <a:pt x="2158" y="3201"/>
                  </a:cubicBezTo>
                  <a:cubicBezTo>
                    <a:pt x="1672" y="3353"/>
                    <a:pt x="1247" y="3627"/>
                    <a:pt x="851" y="3991"/>
                  </a:cubicBezTo>
                  <a:cubicBezTo>
                    <a:pt x="487" y="4326"/>
                    <a:pt x="183" y="4751"/>
                    <a:pt x="0" y="5238"/>
                  </a:cubicBezTo>
                  <a:cubicBezTo>
                    <a:pt x="547" y="4903"/>
                    <a:pt x="1216" y="4356"/>
                    <a:pt x="2310" y="4204"/>
                  </a:cubicBezTo>
                  <a:lnTo>
                    <a:pt x="2310" y="4204"/>
                  </a:lnTo>
                  <a:cubicBezTo>
                    <a:pt x="1885" y="4630"/>
                    <a:pt x="1672" y="5268"/>
                    <a:pt x="1611" y="5846"/>
                  </a:cubicBezTo>
                  <a:cubicBezTo>
                    <a:pt x="2219" y="5086"/>
                    <a:pt x="3222" y="4508"/>
                    <a:pt x="4165" y="4356"/>
                  </a:cubicBezTo>
                  <a:lnTo>
                    <a:pt x="4165" y="4356"/>
                  </a:lnTo>
                  <a:cubicBezTo>
                    <a:pt x="3739" y="4599"/>
                    <a:pt x="3405" y="5359"/>
                    <a:pt x="3405" y="5785"/>
                  </a:cubicBezTo>
                  <a:cubicBezTo>
                    <a:pt x="4243" y="5030"/>
                    <a:pt x="5210" y="4558"/>
                    <a:pt x="6306" y="4558"/>
                  </a:cubicBezTo>
                  <a:cubicBezTo>
                    <a:pt x="6402" y="4558"/>
                    <a:pt x="6499" y="4562"/>
                    <a:pt x="6596" y="4569"/>
                  </a:cubicBezTo>
                  <a:cubicBezTo>
                    <a:pt x="6991" y="4599"/>
                    <a:pt x="7326" y="4630"/>
                    <a:pt x="7660" y="4721"/>
                  </a:cubicBezTo>
                  <a:cubicBezTo>
                    <a:pt x="7690" y="4721"/>
                    <a:pt x="7751" y="4751"/>
                    <a:pt x="7782" y="4751"/>
                  </a:cubicBezTo>
                  <a:cubicBezTo>
                    <a:pt x="7234" y="4782"/>
                    <a:pt x="6414" y="4934"/>
                    <a:pt x="5502" y="5481"/>
                  </a:cubicBezTo>
                  <a:cubicBezTo>
                    <a:pt x="4924" y="5815"/>
                    <a:pt x="4286" y="6423"/>
                    <a:pt x="3952" y="7001"/>
                  </a:cubicBezTo>
                  <a:cubicBezTo>
                    <a:pt x="2432" y="9432"/>
                    <a:pt x="2858" y="11469"/>
                    <a:pt x="2979" y="11925"/>
                  </a:cubicBezTo>
                  <a:cubicBezTo>
                    <a:pt x="3101" y="11499"/>
                    <a:pt x="3435" y="10283"/>
                    <a:pt x="3952" y="9736"/>
                  </a:cubicBezTo>
                  <a:cubicBezTo>
                    <a:pt x="4013" y="9979"/>
                    <a:pt x="4073" y="10253"/>
                    <a:pt x="4195" y="10526"/>
                  </a:cubicBezTo>
                  <a:cubicBezTo>
                    <a:pt x="4317" y="9827"/>
                    <a:pt x="4590" y="8915"/>
                    <a:pt x="5016" y="8399"/>
                  </a:cubicBezTo>
                  <a:cubicBezTo>
                    <a:pt x="5076" y="8764"/>
                    <a:pt x="5137" y="8976"/>
                    <a:pt x="5320" y="9280"/>
                  </a:cubicBezTo>
                  <a:cubicBezTo>
                    <a:pt x="5654" y="7639"/>
                    <a:pt x="6475" y="5572"/>
                    <a:pt x="8116" y="4903"/>
                  </a:cubicBezTo>
                  <a:cubicBezTo>
                    <a:pt x="8205" y="4896"/>
                    <a:pt x="8293" y="4892"/>
                    <a:pt x="8381" y="4892"/>
                  </a:cubicBezTo>
                  <a:cubicBezTo>
                    <a:pt x="10073" y="4892"/>
                    <a:pt x="11634" y="6244"/>
                    <a:pt x="12645" y="7487"/>
                  </a:cubicBezTo>
                  <a:cubicBezTo>
                    <a:pt x="12645" y="7183"/>
                    <a:pt x="12584" y="6940"/>
                    <a:pt x="12493" y="6575"/>
                  </a:cubicBezTo>
                  <a:lnTo>
                    <a:pt x="12493" y="6575"/>
                  </a:lnTo>
                  <a:cubicBezTo>
                    <a:pt x="13101" y="6849"/>
                    <a:pt x="13739" y="7548"/>
                    <a:pt x="14165" y="8095"/>
                  </a:cubicBezTo>
                  <a:cubicBezTo>
                    <a:pt x="14165" y="7821"/>
                    <a:pt x="14074" y="7548"/>
                    <a:pt x="14043" y="7244"/>
                  </a:cubicBezTo>
                  <a:lnTo>
                    <a:pt x="14043" y="7244"/>
                  </a:lnTo>
                  <a:cubicBezTo>
                    <a:pt x="14712" y="7517"/>
                    <a:pt x="15593" y="8429"/>
                    <a:pt x="15897" y="8764"/>
                  </a:cubicBezTo>
                  <a:cubicBezTo>
                    <a:pt x="15776" y="8308"/>
                    <a:pt x="15229" y="6271"/>
                    <a:pt x="12797" y="4812"/>
                  </a:cubicBezTo>
                  <a:cubicBezTo>
                    <a:pt x="12159" y="4508"/>
                    <a:pt x="11308" y="4295"/>
                    <a:pt x="10639" y="4265"/>
                  </a:cubicBezTo>
                  <a:cubicBezTo>
                    <a:pt x="10492" y="4254"/>
                    <a:pt x="10350" y="4248"/>
                    <a:pt x="10213" y="4248"/>
                  </a:cubicBezTo>
                  <a:cubicBezTo>
                    <a:pt x="9241" y="4248"/>
                    <a:pt x="8512" y="4512"/>
                    <a:pt x="8086" y="4751"/>
                  </a:cubicBezTo>
                  <a:lnTo>
                    <a:pt x="8238" y="4599"/>
                  </a:lnTo>
                  <a:cubicBezTo>
                    <a:pt x="8511" y="4326"/>
                    <a:pt x="8724" y="4174"/>
                    <a:pt x="9058" y="3991"/>
                  </a:cubicBezTo>
                  <a:cubicBezTo>
                    <a:pt x="9716" y="3597"/>
                    <a:pt x="10420" y="3446"/>
                    <a:pt x="11142" y="3446"/>
                  </a:cubicBezTo>
                  <a:cubicBezTo>
                    <a:pt x="11588" y="3446"/>
                    <a:pt x="12041" y="3503"/>
                    <a:pt x="12493" y="3596"/>
                  </a:cubicBezTo>
                  <a:cubicBezTo>
                    <a:pt x="12250" y="3232"/>
                    <a:pt x="11611" y="2684"/>
                    <a:pt x="11156" y="2684"/>
                  </a:cubicBezTo>
                  <a:cubicBezTo>
                    <a:pt x="11543" y="2542"/>
                    <a:pt x="11969" y="2477"/>
                    <a:pt x="12404" y="2477"/>
                  </a:cubicBezTo>
                  <a:cubicBezTo>
                    <a:pt x="12991" y="2477"/>
                    <a:pt x="13593" y="2596"/>
                    <a:pt x="14134" y="2806"/>
                  </a:cubicBezTo>
                  <a:cubicBezTo>
                    <a:pt x="13830" y="2320"/>
                    <a:pt x="13314" y="1864"/>
                    <a:pt x="12736" y="1681"/>
                  </a:cubicBezTo>
                  <a:cubicBezTo>
                    <a:pt x="13236" y="1490"/>
                    <a:pt x="13693" y="1434"/>
                    <a:pt x="14108" y="1434"/>
                  </a:cubicBezTo>
                  <a:cubicBezTo>
                    <a:pt x="14550" y="1434"/>
                    <a:pt x="14944" y="1498"/>
                    <a:pt x="15289" y="1529"/>
                  </a:cubicBezTo>
                  <a:cubicBezTo>
                    <a:pt x="14925" y="1165"/>
                    <a:pt x="14469" y="952"/>
                    <a:pt x="13952" y="830"/>
                  </a:cubicBezTo>
                  <a:cubicBezTo>
                    <a:pt x="13596" y="741"/>
                    <a:pt x="13224" y="685"/>
                    <a:pt x="12847" y="685"/>
                  </a:cubicBezTo>
                  <a:cubicBezTo>
                    <a:pt x="12709" y="685"/>
                    <a:pt x="12571" y="692"/>
                    <a:pt x="12432" y="709"/>
                  </a:cubicBezTo>
                  <a:cubicBezTo>
                    <a:pt x="11794" y="800"/>
                    <a:pt x="11216" y="952"/>
                    <a:pt x="10669" y="1256"/>
                  </a:cubicBezTo>
                  <a:cubicBezTo>
                    <a:pt x="10031" y="1590"/>
                    <a:pt x="9332" y="2076"/>
                    <a:pt x="8845" y="2684"/>
                  </a:cubicBezTo>
                  <a:cubicBezTo>
                    <a:pt x="8542" y="3049"/>
                    <a:pt x="8329" y="3414"/>
                    <a:pt x="8177" y="3718"/>
                  </a:cubicBezTo>
                  <a:cubicBezTo>
                    <a:pt x="8146" y="2806"/>
                    <a:pt x="7934" y="1773"/>
                    <a:pt x="7356" y="1104"/>
                  </a:cubicBezTo>
                  <a:cubicBezTo>
                    <a:pt x="7022" y="678"/>
                    <a:pt x="6535" y="374"/>
                    <a:pt x="6079" y="192"/>
                  </a:cubicBezTo>
                  <a:cubicBezTo>
                    <a:pt x="5813" y="89"/>
                    <a:pt x="5421" y="1"/>
                    <a:pt x="5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1497;p72">
            <a:extLst>
              <a:ext uri="{FF2B5EF4-FFF2-40B4-BE49-F238E27FC236}">
                <a16:creationId xmlns:a16="http://schemas.microsoft.com/office/drawing/2014/main" id="{A422657F-08A4-49DF-8D3F-82CEA863E314}"/>
              </a:ext>
            </a:extLst>
          </p:cNvPr>
          <p:cNvGrpSpPr/>
          <p:nvPr/>
        </p:nvGrpSpPr>
        <p:grpSpPr>
          <a:xfrm rot="1020343">
            <a:off x="2611086" y="1037107"/>
            <a:ext cx="1519610" cy="1692377"/>
            <a:chOff x="3754900" y="2121675"/>
            <a:chExt cx="397450" cy="442625"/>
          </a:xfrm>
        </p:grpSpPr>
        <p:sp>
          <p:nvSpPr>
            <p:cNvPr id="238" name="Google Shape;1498;p72">
              <a:extLst>
                <a:ext uri="{FF2B5EF4-FFF2-40B4-BE49-F238E27FC236}">
                  <a16:creationId xmlns:a16="http://schemas.microsoft.com/office/drawing/2014/main" id="{1712BFA7-69F1-4CDF-B392-BC3BECB4EAAD}"/>
                </a:ext>
              </a:extLst>
            </p:cNvPr>
            <p:cNvSpPr/>
            <p:nvPr/>
          </p:nvSpPr>
          <p:spPr>
            <a:xfrm>
              <a:off x="3938025" y="2239575"/>
              <a:ext cx="126925" cy="324725"/>
            </a:xfrm>
            <a:custGeom>
              <a:avLst/>
              <a:gdLst/>
              <a:ahLst/>
              <a:cxnLst/>
              <a:rect l="l" t="t" r="r" b="b"/>
              <a:pathLst>
                <a:path w="5077" h="12989" extrusionOk="0">
                  <a:moveTo>
                    <a:pt x="632" y="0"/>
                  </a:moveTo>
                  <a:cubicBezTo>
                    <a:pt x="624" y="0"/>
                    <a:pt x="616" y="2"/>
                    <a:pt x="609" y="5"/>
                  </a:cubicBezTo>
                  <a:cubicBezTo>
                    <a:pt x="1" y="248"/>
                    <a:pt x="365" y="1555"/>
                    <a:pt x="487" y="2467"/>
                  </a:cubicBezTo>
                  <a:cubicBezTo>
                    <a:pt x="609" y="3470"/>
                    <a:pt x="1642" y="8576"/>
                    <a:pt x="1794" y="9610"/>
                  </a:cubicBezTo>
                  <a:cubicBezTo>
                    <a:pt x="1946" y="10491"/>
                    <a:pt x="2037" y="11342"/>
                    <a:pt x="2463" y="12194"/>
                  </a:cubicBezTo>
                  <a:cubicBezTo>
                    <a:pt x="2765" y="12751"/>
                    <a:pt x="3031" y="12989"/>
                    <a:pt x="3492" y="12989"/>
                  </a:cubicBezTo>
                  <a:cubicBezTo>
                    <a:pt x="3635" y="12989"/>
                    <a:pt x="3796" y="12966"/>
                    <a:pt x="3983" y="12923"/>
                  </a:cubicBezTo>
                  <a:cubicBezTo>
                    <a:pt x="4894" y="12680"/>
                    <a:pt x="5077" y="12224"/>
                    <a:pt x="4986" y="11403"/>
                  </a:cubicBezTo>
                  <a:cubicBezTo>
                    <a:pt x="4864" y="10522"/>
                    <a:pt x="4256" y="9002"/>
                    <a:pt x="3922" y="8090"/>
                  </a:cubicBezTo>
                  <a:cubicBezTo>
                    <a:pt x="3562" y="7191"/>
                    <a:pt x="1194" y="0"/>
                    <a:pt x="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499;p72">
              <a:extLst>
                <a:ext uri="{FF2B5EF4-FFF2-40B4-BE49-F238E27FC236}">
                  <a16:creationId xmlns:a16="http://schemas.microsoft.com/office/drawing/2014/main" id="{0148BC1B-1B85-4E6D-BFF4-97FEFE99DC28}"/>
                </a:ext>
              </a:extLst>
            </p:cNvPr>
            <p:cNvSpPr/>
            <p:nvPr/>
          </p:nvSpPr>
          <p:spPr>
            <a:xfrm>
              <a:off x="3754900" y="2121675"/>
              <a:ext cx="397450" cy="298125"/>
            </a:xfrm>
            <a:custGeom>
              <a:avLst/>
              <a:gdLst/>
              <a:ahLst/>
              <a:cxnLst/>
              <a:rect l="l" t="t" r="r" b="b"/>
              <a:pathLst>
                <a:path w="15898" h="11925" extrusionOk="0">
                  <a:moveTo>
                    <a:pt x="5073" y="1"/>
                  </a:moveTo>
                  <a:cubicBezTo>
                    <a:pt x="4906" y="1"/>
                    <a:pt x="4749" y="21"/>
                    <a:pt x="4620" y="70"/>
                  </a:cubicBezTo>
                  <a:cubicBezTo>
                    <a:pt x="6079" y="800"/>
                    <a:pt x="6718" y="1742"/>
                    <a:pt x="7052" y="2472"/>
                  </a:cubicBezTo>
                  <a:cubicBezTo>
                    <a:pt x="6767" y="2130"/>
                    <a:pt x="6403" y="1922"/>
                    <a:pt x="6033" y="1922"/>
                  </a:cubicBezTo>
                  <a:cubicBezTo>
                    <a:pt x="6008" y="1922"/>
                    <a:pt x="5983" y="1923"/>
                    <a:pt x="5958" y="1925"/>
                  </a:cubicBezTo>
                  <a:cubicBezTo>
                    <a:pt x="6991" y="2836"/>
                    <a:pt x="7478" y="3627"/>
                    <a:pt x="7751" y="4295"/>
                  </a:cubicBezTo>
                  <a:cubicBezTo>
                    <a:pt x="7478" y="4022"/>
                    <a:pt x="6931" y="3566"/>
                    <a:pt x="6262" y="3262"/>
                  </a:cubicBezTo>
                  <a:cubicBezTo>
                    <a:pt x="5563" y="2958"/>
                    <a:pt x="4742" y="2836"/>
                    <a:pt x="3982" y="2836"/>
                  </a:cubicBezTo>
                  <a:cubicBezTo>
                    <a:pt x="3344" y="2836"/>
                    <a:pt x="2766" y="2988"/>
                    <a:pt x="2158" y="3201"/>
                  </a:cubicBezTo>
                  <a:cubicBezTo>
                    <a:pt x="1672" y="3353"/>
                    <a:pt x="1247" y="3627"/>
                    <a:pt x="851" y="3991"/>
                  </a:cubicBezTo>
                  <a:cubicBezTo>
                    <a:pt x="487" y="4326"/>
                    <a:pt x="183" y="4751"/>
                    <a:pt x="0" y="5238"/>
                  </a:cubicBezTo>
                  <a:cubicBezTo>
                    <a:pt x="547" y="4903"/>
                    <a:pt x="1216" y="4356"/>
                    <a:pt x="2310" y="4204"/>
                  </a:cubicBezTo>
                  <a:lnTo>
                    <a:pt x="2310" y="4204"/>
                  </a:lnTo>
                  <a:cubicBezTo>
                    <a:pt x="1885" y="4630"/>
                    <a:pt x="1672" y="5268"/>
                    <a:pt x="1611" y="5846"/>
                  </a:cubicBezTo>
                  <a:cubicBezTo>
                    <a:pt x="2219" y="5086"/>
                    <a:pt x="3222" y="4508"/>
                    <a:pt x="4165" y="4356"/>
                  </a:cubicBezTo>
                  <a:lnTo>
                    <a:pt x="4165" y="4356"/>
                  </a:lnTo>
                  <a:cubicBezTo>
                    <a:pt x="3739" y="4599"/>
                    <a:pt x="3405" y="5359"/>
                    <a:pt x="3405" y="5785"/>
                  </a:cubicBezTo>
                  <a:cubicBezTo>
                    <a:pt x="4243" y="5030"/>
                    <a:pt x="5210" y="4558"/>
                    <a:pt x="6306" y="4558"/>
                  </a:cubicBezTo>
                  <a:cubicBezTo>
                    <a:pt x="6402" y="4558"/>
                    <a:pt x="6499" y="4562"/>
                    <a:pt x="6596" y="4569"/>
                  </a:cubicBezTo>
                  <a:cubicBezTo>
                    <a:pt x="6991" y="4599"/>
                    <a:pt x="7326" y="4630"/>
                    <a:pt x="7660" y="4721"/>
                  </a:cubicBezTo>
                  <a:cubicBezTo>
                    <a:pt x="7690" y="4721"/>
                    <a:pt x="7751" y="4751"/>
                    <a:pt x="7782" y="4751"/>
                  </a:cubicBezTo>
                  <a:cubicBezTo>
                    <a:pt x="7234" y="4782"/>
                    <a:pt x="6414" y="4934"/>
                    <a:pt x="5502" y="5481"/>
                  </a:cubicBezTo>
                  <a:cubicBezTo>
                    <a:pt x="4924" y="5815"/>
                    <a:pt x="4286" y="6423"/>
                    <a:pt x="3952" y="7001"/>
                  </a:cubicBezTo>
                  <a:cubicBezTo>
                    <a:pt x="2432" y="9432"/>
                    <a:pt x="2858" y="11469"/>
                    <a:pt x="2979" y="11925"/>
                  </a:cubicBezTo>
                  <a:cubicBezTo>
                    <a:pt x="3101" y="11499"/>
                    <a:pt x="3435" y="10283"/>
                    <a:pt x="3952" y="9736"/>
                  </a:cubicBezTo>
                  <a:cubicBezTo>
                    <a:pt x="4013" y="9979"/>
                    <a:pt x="4073" y="10253"/>
                    <a:pt x="4195" y="10526"/>
                  </a:cubicBezTo>
                  <a:cubicBezTo>
                    <a:pt x="4317" y="9827"/>
                    <a:pt x="4590" y="8915"/>
                    <a:pt x="5016" y="8399"/>
                  </a:cubicBezTo>
                  <a:cubicBezTo>
                    <a:pt x="5076" y="8764"/>
                    <a:pt x="5137" y="8976"/>
                    <a:pt x="5320" y="9280"/>
                  </a:cubicBezTo>
                  <a:cubicBezTo>
                    <a:pt x="5654" y="7639"/>
                    <a:pt x="6475" y="5572"/>
                    <a:pt x="8116" y="4903"/>
                  </a:cubicBezTo>
                  <a:cubicBezTo>
                    <a:pt x="8205" y="4896"/>
                    <a:pt x="8293" y="4892"/>
                    <a:pt x="8381" y="4892"/>
                  </a:cubicBezTo>
                  <a:cubicBezTo>
                    <a:pt x="10073" y="4892"/>
                    <a:pt x="11634" y="6244"/>
                    <a:pt x="12645" y="7487"/>
                  </a:cubicBezTo>
                  <a:cubicBezTo>
                    <a:pt x="12645" y="7183"/>
                    <a:pt x="12584" y="6940"/>
                    <a:pt x="12493" y="6575"/>
                  </a:cubicBezTo>
                  <a:lnTo>
                    <a:pt x="12493" y="6575"/>
                  </a:lnTo>
                  <a:cubicBezTo>
                    <a:pt x="13101" y="6849"/>
                    <a:pt x="13739" y="7548"/>
                    <a:pt x="14165" y="8095"/>
                  </a:cubicBezTo>
                  <a:cubicBezTo>
                    <a:pt x="14165" y="7821"/>
                    <a:pt x="14074" y="7548"/>
                    <a:pt x="14043" y="7244"/>
                  </a:cubicBezTo>
                  <a:lnTo>
                    <a:pt x="14043" y="7244"/>
                  </a:lnTo>
                  <a:cubicBezTo>
                    <a:pt x="14712" y="7517"/>
                    <a:pt x="15593" y="8429"/>
                    <a:pt x="15897" y="8764"/>
                  </a:cubicBezTo>
                  <a:cubicBezTo>
                    <a:pt x="15776" y="8308"/>
                    <a:pt x="15229" y="6271"/>
                    <a:pt x="12797" y="4812"/>
                  </a:cubicBezTo>
                  <a:cubicBezTo>
                    <a:pt x="12159" y="4508"/>
                    <a:pt x="11308" y="4295"/>
                    <a:pt x="10639" y="4265"/>
                  </a:cubicBezTo>
                  <a:cubicBezTo>
                    <a:pt x="10492" y="4254"/>
                    <a:pt x="10350" y="4248"/>
                    <a:pt x="10213" y="4248"/>
                  </a:cubicBezTo>
                  <a:cubicBezTo>
                    <a:pt x="9241" y="4248"/>
                    <a:pt x="8512" y="4512"/>
                    <a:pt x="8086" y="4751"/>
                  </a:cubicBezTo>
                  <a:lnTo>
                    <a:pt x="8238" y="4599"/>
                  </a:lnTo>
                  <a:cubicBezTo>
                    <a:pt x="8511" y="4326"/>
                    <a:pt x="8724" y="4174"/>
                    <a:pt x="9058" y="3991"/>
                  </a:cubicBezTo>
                  <a:cubicBezTo>
                    <a:pt x="9716" y="3597"/>
                    <a:pt x="10420" y="3446"/>
                    <a:pt x="11142" y="3446"/>
                  </a:cubicBezTo>
                  <a:cubicBezTo>
                    <a:pt x="11588" y="3446"/>
                    <a:pt x="12041" y="3503"/>
                    <a:pt x="12493" y="3596"/>
                  </a:cubicBezTo>
                  <a:cubicBezTo>
                    <a:pt x="12250" y="3232"/>
                    <a:pt x="11611" y="2684"/>
                    <a:pt x="11156" y="2684"/>
                  </a:cubicBezTo>
                  <a:cubicBezTo>
                    <a:pt x="11543" y="2542"/>
                    <a:pt x="11969" y="2477"/>
                    <a:pt x="12404" y="2477"/>
                  </a:cubicBezTo>
                  <a:cubicBezTo>
                    <a:pt x="12991" y="2477"/>
                    <a:pt x="13593" y="2596"/>
                    <a:pt x="14134" y="2806"/>
                  </a:cubicBezTo>
                  <a:cubicBezTo>
                    <a:pt x="13830" y="2320"/>
                    <a:pt x="13314" y="1864"/>
                    <a:pt x="12736" y="1681"/>
                  </a:cubicBezTo>
                  <a:cubicBezTo>
                    <a:pt x="13236" y="1490"/>
                    <a:pt x="13693" y="1434"/>
                    <a:pt x="14108" y="1434"/>
                  </a:cubicBezTo>
                  <a:cubicBezTo>
                    <a:pt x="14550" y="1434"/>
                    <a:pt x="14944" y="1498"/>
                    <a:pt x="15289" y="1529"/>
                  </a:cubicBezTo>
                  <a:cubicBezTo>
                    <a:pt x="14925" y="1165"/>
                    <a:pt x="14469" y="952"/>
                    <a:pt x="13952" y="830"/>
                  </a:cubicBezTo>
                  <a:cubicBezTo>
                    <a:pt x="13596" y="741"/>
                    <a:pt x="13224" y="685"/>
                    <a:pt x="12847" y="685"/>
                  </a:cubicBezTo>
                  <a:cubicBezTo>
                    <a:pt x="12709" y="685"/>
                    <a:pt x="12571" y="692"/>
                    <a:pt x="12432" y="709"/>
                  </a:cubicBezTo>
                  <a:cubicBezTo>
                    <a:pt x="11794" y="800"/>
                    <a:pt x="11216" y="952"/>
                    <a:pt x="10669" y="1256"/>
                  </a:cubicBezTo>
                  <a:cubicBezTo>
                    <a:pt x="10031" y="1590"/>
                    <a:pt x="9332" y="2076"/>
                    <a:pt x="8845" y="2684"/>
                  </a:cubicBezTo>
                  <a:cubicBezTo>
                    <a:pt x="8542" y="3049"/>
                    <a:pt x="8329" y="3414"/>
                    <a:pt x="8177" y="3718"/>
                  </a:cubicBezTo>
                  <a:cubicBezTo>
                    <a:pt x="8146" y="2806"/>
                    <a:pt x="7934" y="1773"/>
                    <a:pt x="7356" y="1104"/>
                  </a:cubicBezTo>
                  <a:cubicBezTo>
                    <a:pt x="7022" y="678"/>
                    <a:pt x="6535" y="374"/>
                    <a:pt x="6079" y="192"/>
                  </a:cubicBezTo>
                  <a:cubicBezTo>
                    <a:pt x="5813" y="89"/>
                    <a:pt x="5421" y="1"/>
                    <a:pt x="5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1497;p72">
            <a:extLst>
              <a:ext uri="{FF2B5EF4-FFF2-40B4-BE49-F238E27FC236}">
                <a16:creationId xmlns:a16="http://schemas.microsoft.com/office/drawing/2014/main" id="{F8B44CDF-3FC9-4339-AD5C-0F795487F6D2}"/>
              </a:ext>
            </a:extLst>
          </p:cNvPr>
          <p:cNvGrpSpPr/>
          <p:nvPr/>
        </p:nvGrpSpPr>
        <p:grpSpPr>
          <a:xfrm rot="1000187">
            <a:off x="466338" y="1066868"/>
            <a:ext cx="1519610" cy="1692377"/>
            <a:chOff x="3754900" y="2121675"/>
            <a:chExt cx="397450" cy="442625"/>
          </a:xfrm>
        </p:grpSpPr>
        <p:sp>
          <p:nvSpPr>
            <p:cNvPr id="241" name="Google Shape;1498;p72">
              <a:extLst>
                <a:ext uri="{FF2B5EF4-FFF2-40B4-BE49-F238E27FC236}">
                  <a16:creationId xmlns:a16="http://schemas.microsoft.com/office/drawing/2014/main" id="{73AB23BD-C77E-4364-BFEC-AE881C5ACF46}"/>
                </a:ext>
              </a:extLst>
            </p:cNvPr>
            <p:cNvSpPr/>
            <p:nvPr/>
          </p:nvSpPr>
          <p:spPr>
            <a:xfrm>
              <a:off x="3938025" y="2239575"/>
              <a:ext cx="126925" cy="324725"/>
            </a:xfrm>
            <a:custGeom>
              <a:avLst/>
              <a:gdLst/>
              <a:ahLst/>
              <a:cxnLst/>
              <a:rect l="l" t="t" r="r" b="b"/>
              <a:pathLst>
                <a:path w="5077" h="12989" extrusionOk="0">
                  <a:moveTo>
                    <a:pt x="632" y="0"/>
                  </a:moveTo>
                  <a:cubicBezTo>
                    <a:pt x="624" y="0"/>
                    <a:pt x="616" y="2"/>
                    <a:pt x="609" y="5"/>
                  </a:cubicBezTo>
                  <a:cubicBezTo>
                    <a:pt x="1" y="248"/>
                    <a:pt x="365" y="1555"/>
                    <a:pt x="487" y="2467"/>
                  </a:cubicBezTo>
                  <a:cubicBezTo>
                    <a:pt x="609" y="3470"/>
                    <a:pt x="1642" y="8576"/>
                    <a:pt x="1794" y="9610"/>
                  </a:cubicBezTo>
                  <a:cubicBezTo>
                    <a:pt x="1946" y="10491"/>
                    <a:pt x="2037" y="11342"/>
                    <a:pt x="2463" y="12194"/>
                  </a:cubicBezTo>
                  <a:cubicBezTo>
                    <a:pt x="2765" y="12751"/>
                    <a:pt x="3031" y="12989"/>
                    <a:pt x="3492" y="12989"/>
                  </a:cubicBezTo>
                  <a:cubicBezTo>
                    <a:pt x="3635" y="12989"/>
                    <a:pt x="3796" y="12966"/>
                    <a:pt x="3983" y="12923"/>
                  </a:cubicBezTo>
                  <a:cubicBezTo>
                    <a:pt x="4894" y="12680"/>
                    <a:pt x="5077" y="12224"/>
                    <a:pt x="4986" y="11403"/>
                  </a:cubicBezTo>
                  <a:cubicBezTo>
                    <a:pt x="4864" y="10522"/>
                    <a:pt x="4256" y="9002"/>
                    <a:pt x="3922" y="8090"/>
                  </a:cubicBezTo>
                  <a:cubicBezTo>
                    <a:pt x="3562" y="7191"/>
                    <a:pt x="1194" y="0"/>
                    <a:pt x="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499;p72">
              <a:extLst>
                <a:ext uri="{FF2B5EF4-FFF2-40B4-BE49-F238E27FC236}">
                  <a16:creationId xmlns:a16="http://schemas.microsoft.com/office/drawing/2014/main" id="{B96C6A0E-6ED1-40FC-A338-0DDF00AB17B2}"/>
                </a:ext>
              </a:extLst>
            </p:cNvPr>
            <p:cNvSpPr/>
            <p:nvPr/>
          </p:nvSpPr>
          <p:spPr>
            <a:xfrm>
              <a:off x="3754900" y="2121675"/>
              <a:ext cx="397450" cy="298125"/>
            </a:xfrm>
            <a:custGeom>
              <a:avLst/>
              <a:gdLst/>
              <a:ahLst/>
              <a:cxnLst/>
              <a:rect l="l" t="t" r="r" b="b"/>
              <a:pathLst>
                <a:path w="15898" h="11925" extrusionOk="0">
                  <a:moveTo>
                    <a:pt x="5073" y="1"/>
                  </a:moveTo>
                  <a:cubicBezTo>
                    <a:pt x="4906" y="1"/>
                    <a:pt x="4749" y="21"/>
                    <a:pt x="4620" y="70"/>
                  </a:cubicBezTo>
                  <a:cubicBezTo>
                    <a:pt x="6079" y="800"/>
                    <a:pt x="6718" y="1742"/>
                    <a:pt x="7052" y="2472"/>
                  </a:cubicBezTo>
                  <a:cubicBezTo>
                    <a:pt x="6767" y="2130"/>
                    <a:pt x="6403" y="1922"/>
                    <a:pt x="6033" y="1922"/>
                  </a:cubicBezTo>
                  <a:cubicBezTo>
                    <a:pt x="6008" y="1922"/>
                    <a:pt x="5983" y="1923"/>
                    <a:pt x="5958" y="1925"/>
                  </a:cubicBezTo>
                  <a:cubicBezTo>
                    <a:pt x="6991" y="2836"/>
                    <a:pt x="7478" y="3627"/>
                    <a:pt x="7751" y="4295"/>
                  </a:cubicBezTo>
                  <a:cubicBezTo>
                    <a:pt x="7478" y="4022"/>
                    <a:pt x="6931" y="3566"/>
                    <a:pt x="6262" y="3262"/>
                  </a:cubicBezTo>
                  <a:cubicBezTo>
                    <a:pt x="5563" y="2958"/>
                    <a:pt x="4742" y="2836"/>
                    <a:pt x="3982" y="2836"/>
                  </a:cubicBezTo>
                  <a:cubicBezTo>
                    <a:pt x="3344" y="2836"/>
                    <a:pt x="2766" y="2988"/>
                    <a:pt x="2158" y="3201"/>
                  </a:cubicBezTo>
                  <a:cubicBezTo>
                    <a:pt x="1672" y="3353"/>
                    <a:pt x="1247" y="3627"/>
                    <a:pt x="851" y="3991"/>
                  </a:cubicBezTo>
                  <a:cubicBezTo>
                    <a:pt x="487" y="4326"/>
                    <a:pt x="183" y="4751"/>
                    <a:pt x="0" y="5238"/>
                  </a:cubicBezTo>
                  <a:cubicBezTo>
                    <a:pt x="547" y="4903"/>
                    <a:pt x="1216" y="4356"/>
                    <a:pt x="2310" y="4204"/>
                  </a:cubicBezTo>
                  <a:lnTo>
                    <a:pt x="2310" y="4204"/>
                  </a:lnTo>
                  <a:cubicBezTo>
                    <a:pt x="1885" y="4630"/>
                    <a:pt x="1672" y="5268"/>
                    <a:pt x="1611" y="5846"/>
                  </a:cubicBezTo>
                  <a:cubicBezTo>
                    <a:pt x="2219" y="5086"/>
                    <a:pt x="3222" y="4508"/>
                    <a:pt x="4165" y="4356"/>
                  </a:cubicBezTo>
                  <a:lnTo>
                    <a:pt x="4165" y="4356"/>
                  </a:lnTo>
                  <a:cubicBezTo>
                    <a:pt x="3739" y="4599"/>
                    <a:pt x="3405" y="5359"/>
                    <a:pt x="3405" y="5785"/>
                  </a:cubicBezTo>
                  <a:cubicBezTo>
                    <a:pt x="4243" y="5030"/>
                    <a:pt x="5210" y="4558"/>
                    <a:pt x="6306" y="4558"/>
                  </a:cubicBezTo>
                  <a:cubicBezTo>
                    <a:pt x="6402" y="4558"/>
                    <a:pt x="6499" y="4562"/>
                    <a:pt x="6596" y="4569"/>
                  </a:cubicBezTo>
                  <a:cubicBezTo>
                    <a:pt x="6991" y="4599"/>
                    <a:pt x="7326" y="4630"/>
                    <a:pt x="7660" y="4721"/>
                  </a:cubicBezTo>
                  <a:cubicBezTo>
                    <a:pt x="7690" y="4721"/>
                    <a:pt x="7751" y="4751"/>
                    <a:pt x="7782" y="4751"/>
                  </a:cubicBezTo>
                  <a:cubicBezTo>
                    <a:pt x="7234" y="4782"/>
                    <a:pt x="6414" y="4934"/>
                    <a:pt x="5502" y="5481"/>
                  </a:cubicBezTo>
                  <a:cubicBezTo>
                    <a:pt x="4924" y="5815"/>
                    <a:pt x="4286" y="6423"/>
                    <a:pt x="3952" y="7001"/>
                  </a:cubicBezTo>
                  <a:cubicBezTo>
                    <a:pt x="2432" y="9432"/>
                    <a:pt x="2858" y="11469"/>
                    <a:pt x="2979" y="11925"/>
                  </a:cubicBezTo>
                  <a:cubicBezTo>
                    <a:pt x="3101" y="11499"/>
                    <a:pt x="3435" y="10283"/>
                    <a:pt x="3952" y="9736"/>
                  </a:cubicBezTo>
                  <a:cubicBezTo>
                    <a:pt x="4013" y="9979"/>
                    <a:pt x="4073" y="10253"/>
                    <a:pt x="4195" y="10526"/>
                  </a:cubicBezTo>
                  <a:cubicBezTo>
                    <a:pt x="4317" y="9827"/>
                    <a:pt x="4590" y="8915"/>
                    <a:pt x="5016" y="8399"/>
                  </a:cubicBezTo>
                  <a:cubicBezTo>
                    <a:pt x="5076" y="8764"/>
                    <a:pt x="5137" y="8976"/>
                    <a:pt x="5320" y="9280"/>
                  </a:cubicBezTo>
                  <a:cubicBezTo>
                    <a:pt x="5654" y="7639"/>
                    <a:pt x="6475" y="5572"/>
                    <a:pt x="8116" y="4903"/>
                  </a:cubicBezTo>
                  <a:cubicBezTo>
                    <a:pt x="8205" y="4896"/>
                    <a:pt x="8293" y="4892"/>
                    <a:pt x="8381" y="4892"/>
                  </a:cubicBezTo>
                  <a:cubicBezTo>
                    <a:pt x="10073" y="4892"/>
                    <a:pt x="11634" y="6244"/>
                    <a:pt x="12645" y="7487"/>
                  </a:cubicBezTo>
                  <a:cubicBezTo>
                    <a:pt x="12645" y="7183"/>
                    <a:pt x="12584" y="6940"/>
                    <a:pt x="12493" y="6575"/>
                  </a:cubicBezTo>
                  <a:lnTo>
                    <a:pt x="12493" y="6575"/>
                  </a:lnTo>
                  <a:cubicBezTo>
                    <a:pt x="13101" y="6849"/>
                    <a:pt x="13739" y="7548"/>
                    <a:pt x="14165" y="8095"/>
                  </a:cubicBezTo>
                  <a:cubicBezTo>
                    <a:pt x="14165" y="7821"/>
                    <a:pt x="14074" y="7548"/>
                    <a:pt x="14043" y="7244"/>
                  </a:cubicBezTo>
                  <a:lnTo>
                    <a:pt x="14043" y="7244"/>
                  </a:lnTo>
                  <a:cubicBezTo>
                    <a:pt x="14712" y="7517"/>
                    <a:pt x="15593" y="8429"/>
                    <a:pt x="15897" y="8764"/>
                  </a:cubicBezTo>
                  <a:cubicBezTo>
                    <a:pt x="15776" y="8308"/>
                    <a:pt x="15229" y="6271"/>
                    <a:pt x="12797" y="4812"/>
                  </a:cubicBezTo>
                  <a:cubicBezTo>
                    <a:pt x="12159" y="4508"/>
                    <a:pt x="11308" y="4295"/>
                    <a:pt x="10639" y="4265"/>
                  </a:cubicBezTo>
                  <a:cubicBezTo>
                    <a:pt x="10492" y="4254"/>
                    <a:pt x="10350" y="4248"/>
                    <a:pt x="10213" y="4248"/>
                  </a:cubicBezTo>
                  <a:cubicBezTo>
                    <a:pt x="9241" y="4248"/>
                    <a:pt x="8512" y="4512"/>
                    <a:pt x="8086" y="4751"/>
                  </a:cubicBezTo>
                  <a:lnTo>
                    <a:pt x="8238" y="4599"/>
                  </a:lnTo>
                  <a:cubicBezTo>
                    <a:pt x="8511" y="4326"/>
                    <a:pt x="8724" y="4174"/>
                    <a:pt x="9058" y="3991"/>
                  </a:cubicBezTo>
                  <a:cubicBezTo>
                    <a:pt x="9716" y="3597"/>
                    <a:pt x="10420" y="3446"/>
                    <a:pt x="11142" y="3446"/>
                  </a:cubicBezTo>
                  <a:cubicBezTo>
                    <a:pt x="11588" y="3446"/>
                    <a:pt x="12041" y="3503"/>
                    <a:pt x="12493" y="3596"/>
                  </a:cubicBezTo>
                  <a:cubicBezTo>
                    <a:pt x="12250" y="3232"/>
                    <a:pt x="11611" y="2684"/>
                    <a:pt x="11156" y="2684"/>
                  </a:cubicBezTo>
                  <a:cubicBezTo>
                    <a:pt x="11543" y="2542"/>
                    <a:pt x="11969" y="2477"/>
                    <a:pt x="12404" y="2477"/>
                  </a:cubicBezTo>
                  <a:cubicBezTo>
                    <a:pt x="12991" y="2477"/>
                    <a:pt x="13593" y="2596"/>
                    <a:pt x="14134" y="2806"/>
                  </a:cubicBezTo>
                  <a:cubicBezTo>
                    <a:pt x="13830" y="2320"/>
                    <a:pt x="13314" y="1864"/>
                    <a:pt x="12736" y="1681"/>
                  </a:cubicBezTo>
                  <a:cubicBezTo>
                    <a:pt x="13236" y="1490"/>
                    <a:pt x="13693" y="1434"/>
                    <a:pt x="14108" y="1434"/>
                  </a:cubicBezTo>
                  <a:cubicBezTo>
                    <a:pt x="14550" y="1434"/>
                    <a:pt x="14944" y="1498"/>
                    <a:pt x="15289" y="1529"/>
                  </a:cubicBezTo>
                  <a:cubicBezTo>
                    <a:pt x="14925" y="1165"/>
                    <a:pt x="14469" y="952"/>
                    <a:pt x="13952" y="830"/>
                  </a:cubicBezTo>
                  <a:cubicBezTo>
                    <a:pt x="13596" y="741"/>
                    <a:pt x="13224" y="685"/>
                    <a:pt x="12847" y="685"/>
                  </a:cubicBezTo>
                  <a:cubicBezTo>
                    <a:pt x="12709" y="685"/>
                    <a:pt x="12571" y="692"/>
                    <a:pt x="12432" y="709"/>
                  </a:cubicBezTo>
                  <a:cubicBezTo>
                    <a:pt x="11794" y="800"/>
                    <a:pt x="11216" y="952"/>
                    <a:pt x="10669" y="1256"/>
                  </a:cubicBezTo>
                  <a:cubicBezTo>
                    <a:pt x="10031" y="1590"/>
                    <a:pt x="9332" y="2076"/>
                    <a:pt x="8845" y="2684"/>
                  </a:cubicBezTo>
                  <a:cubicBezTo>
                    <a:pt x="8542" y="3049"/>
                    <a:pt x="8329" y="3414"/>
                    <a:pt x="8177" y="3718"/>
                  </a:cubicBezTo>
                  <a:cubicBezTo>
                    <a:pt x="8146" y="2806"/>
                    <a:pt x="7934" y="1773"/>
                    <a:pt x="7356" y="1104"/>
                  </a:cubicBezTo>
                  <a:cubicBezTo>
                    <a:pt x="7022" y="678"/>
                    <a:pt x="6535" y="374"/>
                    <a:pt x="6079" y="192"/>
                  </a:cubicBezTo>
                  <a:cubicBezTo>
                    <a:pt x="5813" y="89"/>
                    <a:pt x="5421" y="1"/>
                    <a:pt x="5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1497;p72">
            <a:extLst>
              <a:ext uri="{FF2B5EF4-FFF2-40B4-BE49-F238E27FC236}">
                <a16:creationId xmlns:a16="http://schemas.microsoft.com/office/drawing/2014/main" id="{40DCB428-A3E3-4B90-9D5B-C505BB64FA90}"/>
              </a:ext>
            </a:extLst>
          </p:cNvPr>
          <p:cNvGrpSpPr/>
          <p:nvPr/>
        </p:nvGrpSpPr>
        <p:grpSpPr>
          <a:xfrm rot="1006963">
            <a:off x="588468" y="2975396"/>
            <a:ext cx="1519610" cy="1692377"/>
            <a:chOff x="3754900" y="2121675"/>
            <a:chExt cx="397450" cy="442625"/>
          </a:xfrm>
        </p:grpSpPr>
        <p:sp>
          <p:nvSpPr>
            <p:cNvPr id="244" name="Google Shape;1498;p72">
              <a:extLst>
                <a:ext uri="{FF2B5EF4-FFF2-40B4-BE49-F238E27FC236}">
                  <a16:creationId xmlns:a16="http://schemas.microsoft.com/office/drawing/2014/main" id="{1C6F3CA2-911A-403F-B71C-D9EFBA07C286}"/>
                </a:ext>
              </a:extLst>
            </p:cNvPr>
            <p:cNvSpPr/>
            <p:nvPr/>
          </p:nvSpPr>
          <p:spPr>
            <a:xfrm>
              <a:off x="3938025" y="2239575"/>
              <a:ext cx="126925" cy="324725"/>
            </a:xfrm>
            <a:custGeom>
              <a:avLst/>
              <a:gdLst/>
              <a:ahLst/>
              <a:cxnLst/>
              <a:rect l="l" t="t" r="r" b="b"/>
              <a:pathLst>
                <a:path w="5077" h="12989" extrusionOk="0">
                  <a:moveTo>
                    <a:pt x="632" y="0"/>
                  </a:moveTo>
                  <a:cubicBezTo>
                    <a:pt x="624" y="0"/>
                    <a:pt x="616" y="2"/>
                    <a:pt x="609" y="5"/>
                  </a:cubicBezTo>
                  <a:cubicBezTo>
                    <a:pt x="1" y="248"/>
                    <a:pt x="365" y="1555"/>
                    <a:pt x="487" y="2467"/>
                  </a:cubicBezTo>
                  <a:cubicBezTo>
                    <a:pt x="609" y="3470"/>
                    <a:pt x="1642" y="8576"/>
                    <a:pt x="1794" y="9610"/>
                  </a:cubicBezTo>
                  <a:cubicBezTo>
                    <a:pt x="1946" y="10491"/>
                    <a:pt x="2037" y="11342"/>
                    <a:pt x="2463" y="12194"/>
                  </a:cubicBezTo>
                  <a:cubicBezTo>
                    <a:pt x="2765" y="12751"/>
                    <a:pt x="3031" y="12989"/>
                    <a:pt x="3492" y="12989"/>
                  </a:cubicBezTo>
                  <a:cubicBezTo>
                    <a:pt x="3635" y="12989"/>
                    <a:pt x="3796" y="12966"/>
                    <a:pt x="3983" y="12923"/>
                  </a:cubicBezTo>
                  <a:cubicBezTo>
                    <a:pt x="4894" y="12680"/>
                    <a:pt x="5077" y="12224"/>
                    <a:pt x="4986" y="11403"/>
                  </a:cubicBezTo>
                  <a:cubicBezTo>
                    <a:pt x="4864" y="10522"/>
                    <a:pt x="4256" y="9002"/>
                    <a:pt x="3922" y="8090"/>
                  </a:cubicBezTo>
                  <a:cubicBezTo>
                    <a:pt x="3562" y="7191"/>
                    <a:pt x="1194" y="0"/>
                    <a:pt x="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499;p72">
              <a:extLst>
                <a:ext uri="{FF2B5EF4-FFF2-40B4-BE49-F238E27FC236}">
                  <a16:creationId xmlns:a16="http://schemas.microsoft.com/office/drawing/2014/main" id="{C66DB323-F10D-44A2-8DF7-F3AFAFEA2119}"/>
                </a:ext>
              </a:extLst>
            </p:cNvPr>
            <p:cNvSpPr/>
            <p:nvPr/>
          </p:nvSpPr>
          <p:spPr>
            <a:xfrm>
              <a:off x="3754900" y="2121675"/>
              <a:ext cx="397450" cy="298125"/>
            </a:xfrm>
            <a:custGeom>
              <a:avLst/>
              <a:gdLst/>
              <a:ahLst/>
              <a:cxnLst/>
              <a:rect l="l" t="t" r="r" b="b"/>
              <a:pathLst>
                <a:path w="15898" h="11925" extrusionOk="0">
                  <a:moveTo>
                    <a:pt x="5073" y="1"/>
                  </a:moveTo>
                  <a:cubicBezTo>
                    <a:pt x="4906" y="1"/>
                    <a:pt x="4749" y="21"/>
                    <a:pt x="4620" y="70"/>
                  </a:cubicBezTo>
                  <a:cubicBezTo>
                    <a:pt x="6079" y="800"/>
                    <a:pt x="6718" y="1742"/>
                    <a:pt x="7052" y="2472"/>
                  </a:cubicBezTo>
                  <a:cubicBezTo>
                    <a:pt x="6767" y="2130"/>
                    <a:pt x="6403" y="1922"/>
                    <a:pt x="6033" y="1922"/>
                  </a:cubicBezTo>
                  <a:cubicBezTo>
                    <a:pt x="6008" y="1922"/>
                    <a:pt x="5983" y="1923"/>
                    <a:pt x="5958" y="1925"/>
                  </a:cubicBezTo>
                  <a:cubicBezTo>
                    <a:pt x="6991" y="2836"/>
                    <a:pt x="7478" y="3627"/>
                    <a:pt x="7751" y="4295"/>
                  </a:cubicBezTo>
                  <a:cubicBezTo>
                    <a:pt x="7478" y="4022"/>
                    <a:pt x="6931" y="3566"/>
                    <a:pt x="6262" y="3262"/>
                  </a:cubicBezTo>
                  <a:cubicBezTo>
                    <a:pt x="5563" y="2958"/>
                    <a:pt x="4742" y="2836"/>
                    <a:pt x="3982" y="2836"/>
                  </a:cubicBezTo>
                  <a:cubicBezTo>
                    <a:pt x="3344" y="2836"/>
                    <a:pt x="2766" y="2988"/>
                    <a:pt x="2158" y="3201"/>
                  </a:cubicBezTo>
                  <a:cubicBezTo>
                    <a:pt x="1672" y="3353"/>
                    <a:pt x="1247" y="3627"/>
                    <a:pt x="851" y="3991"/>
                  </a:cubicBezTo>
                  <a:cubicBezTo>
                    <a:pt x="487" y="4326"/>
                    <a:pt x="183" y="4751"/>
                    <a:pt x="0" y="5238"/>
                  </a:cubicBezTo>
                  <a:cubicBezTo>
                    <a:pt x="547" y="4903"/>
                    <a:pt x="1216" y="4356"/>
                    <a:pt x="2310" y="4204"/>
                  </a:cubicBezTo>
                  <a:lnTo>
                    <a:pt x="2310" y="4204"/>
                  </a:lnTo>
                  <a:cubicBezTo>
                    <a:pt x="1885" y="4630"/>
                    <a:pt x="1672" y="5268"/>
                    <a:pt x="1611" y="5846"/>
                  </a:cubicBezTo>
                  <a:cubicBezTo>
                    <a:pt x="2219" y="5086"/>
                    <a:pt x="3222" y="4508"/>
                    <a:pt x="4165" y="4356"/>
                  </a:cubicBezTo>
                  <a:lnTo>
                    <a:pt x="4165" y="4356"/>
                  </a:lnTo>
                  <a:cubicBezTo>
                    <a:pt x="3739" y="4599"/>
                    <a:pt x="3405" y="5359"/>
                    <a:pt x="3405" y="5785"/>
                  </a:cubicBezTo>
                  <a:cubicBezTo>
                    <a:pt x="4243" y="5030"/>
                    <a:pt x="5210" y="4558"/>
                    <a:pt x="6306" y="4558"/>
                  </a:cubicBezTo>
                  <a:cubicBezTo>
                    <a:pt x="6402" y="4558"/>
                    <a:pt x="6499" y="4562"/>
                    <a:pt x="6596" y="4569"/>
                  </a:cubicBezTo>
                  <a:cubicBezTo>
                    <a:pt x="6991" y="4599"/>
                    <a:pt x="7326" y="4630"/>
                    <a:pt x="7660" y="4721"/>
                  </a:cubicBezTo>
                  <a:cubicBezTo>
                    <a:pt x="7690" y="4721"/>
                    <a:pt x="7751" y="4751"/>
                    <a:pt x="7782" y="4751"/>
                  </a:cubicBezTo>
                  <a:cubicBezTo>
                    <a:pt x="7234" y="4782"/>
                    <a:pt x="6414" y="4934"/>
                    <a:pt x="5502" y="5481"/>
                  </a:cubicBezTo>
                  <a:cubicBezTo>
                    <a:pt x="4924" y="5815"/>
                    <a:pt x="4286" y="6423"/>
                    <a:pt x="3952" y="7001"/>
                  </a:cubicBezTo>
                  <a:cubicBezTo>
                    <a:pt x="2432" y="9432"/>
                    <a:pt x="2858" y="11469"/>
                    <a:pt x="2979" y="11925"/>
                  </a:cubicBezTo>
                  <a:cubicBezTo>
                    <a:pt x="3101" y="11499"/>
                    <a:pt x="3435" y="10283"/>
                    <a:pt x="3952" y="9736"/>
                  </a:cubicBezTo>
                  <a:cubicBezTo>
                    <a:pt x="4013" y="9979"/>
                    <a:pt x="4073" y="10253"/>
                    <a:pt x="4195" y="10526"/>
                  </a:cubicBezTo>
                  <a:cubicBezTo>
                    <a:pt x="4317" y="9827"/>
                    <a:pt x="4590" y="8915"/>
                    <a:pt x="5016" y="8399"/>
                  </a:cubicBezTo>
                  <a:cubicBezTo>
                    <a:pt x="5076" y="8764"/>
                    <a:pt x="5137" y="8976"/>
                    <a:pt x="5320" y="9280"/>
                  </a:cubicBezTo>
                  <a:cubicBezTo>
                    <a:pt x="5654" y="7639"/>
                    <a:pt x="6475" y="5572"/>
                    <a:pt x="8116" y="4903"/>
                  </a:cubicBezTo>
                  <a:cubicBezTo>
                    <a:pt x="8205" y="4896"/>
                    <a:pt x="8293" y="4892"/>
                    <a:pt x="8381" y="4892"/>
                  </a:cubicBezTo>
                  <a:cubicBezTo>
                    <a:pt x="10073" y="4892"/>
                    <a:pt x="11634" y="6244"/>
                    <a:pt x="12645" y="7487"/>
                  </a:cubicBezTo>
                  <a:cubicBezTo>
                    <a:pt x="12645" y="7183"/>
                    <a:pt x="12584" y="6940"/>
                    <a:pt x="12493" y="6575"/>
                  </a:cubicBezTo>
                  <a:lnTo>
                    <a:pt x="12493" y="6575"/>
                  </a:lnTo>
                  <a:cubicBezTo>
                    <a:pt x="13101" y="6849"/>
                    <a:pt x="13739" y="7548"/>
                    <a:pt x="14165" y="8095"/>
                  </a:cubicBezTo>
                  <a:cubicBezTo>
                    <a:pt x="14165" y="7821"/>
                    <a:pt x="14074" y="7548"/>
                    <a:pt x="14043" y="7244"/>
                  </a:cubicBezTo>
                  <a:lnTo>
                    <a:pt x="14043" y="7244"/>
                  </a:lnTo>
                  <a:cubicBezTo>
                    <a:pt x="14712" y="7517"/>
                    <a:pt x="15593" y="8429"/>
                    <a:pt x="15897" y="8764"/>
                  </a:cubicBezTo>
                  <a:cubicBezTo>
                    <a:pt x="15776" y="8308"/>
                    <a:pt x="15229" y="6271"/>
                    <a:pt x="12797" y="4812"/>
                  </a:cubicBezTo>
                  <a:cubicBezTo>
                    <a:pt x="12159" y="4508"/>
                    <a:pt x="11308" y="4295"/>
                    <a:pt x="10639" y="4265"/>
                  </a:cubicBezTo>
                  <a:cubicBezTo>
                    <a:pt x="10492" y="4254"/>
                    <a:pt x="10350" y="4248"/>
                    <a:pt x="10213" y="4248"/>
                  </a:cubicBezTo>
                  <a:cubicBezTo>
                    <a:pt x="9241" y="4248"/>
                    <a:pt x="8512" y="4512"/>
                    <a:pt x="8086" y="4751"/>
                  </a:cubicBezTo>
                  <a:lnTo>
                    <a:pt x="8238" y="4599"/>
                  </a:lnTo>
                  <a:cubicBezTo>
                    <a:pt x="8511" y="4326"/>
                    <a:pt x="8724" y="4174"/>
                    <a:pt x="9058" y="3991"/>
                  </a:cubicBezTo>
                  <a:cubicBezTo>
                    <a:pt x="9716" y="3597"/>
                    <a:pt x="10420" y="3446"/>
                    <a:pt x="11142" y="3446"/>
                  </a:cubicBezTo>
                  <a:cubicBezTo>
                    <a:pt x="11588" y="3446"/>
                    <a:pt x="12041" y="3503"/>
                    <a:pt x="12493" y="3596"/>
                  </a:cubicBezTo>
                  <a:cubicBezTo>
                    <a:pt x="12250" y="3232"/>
                    <a:pt x="11611" y="2684"/>
                    <a:pt x="11156" y="2684"/>
                  </a:cubicBezTo>
                  <a:cubicBezTo>
                    <a:pt x="11543" y="2542"/>
                    <a:pt x="11969" y="2477"/>
                    <a:pt x="12404" y="2477"/>
                  </a:cubicBezTo>
                  <a:cubicBezTo>
                    <a:pt x="12991" y="2477"/>
                    <a:pt x="13593" y="2596"/>
                    <a:pt x="14134" y="2806"/>
                  </a:cubicBezTo>
                  <a:cubicBezTo>
                    <a:pt x="13830" y="2320"/>
                    <a:pt x="13314" y="1864"/>
                    <a:pt x="12736" y="1681"/>
                  </a:cubicBezTo>
                  <a:cubicBezTo>
                    <a:pt x="13236" y="1490"/>
                    <a:pt x="13693" y="1434"/>
                    <a:pt x="14108" y="1434"/>
                  </a:cubicBezTo>
                  <a:cubicBezTo>
                    <a:pt x="14550" y="1434"/>
                    <a:pt x="14944" y="1498"/>
                    <a:pt x="15289" y="1529"/>
                  </a:cubicBezTo>
                  <a:cubicBezTo>
                    <a:pt x="14925" y="1165"/>
                    <a:pt x="14469" y="952"/>
                    <a:pt x="13952" y="830"/>
                  </a:cubicBezTo>
                  <a:cubicBezTo>
                    <a:pt x="13596" y="741"/>
                    <a:pt x="13224" y="685"/>
                    <a:pt x="12847" y="685"/>
                  </a:cubicBezTo>
                  <a:cubicBezTo>
                    <a:pt x="12709" y="685"/>
                    <a:pt x="12571" y="692"/>
                    <a:pt x="12432" y="709"/>
                  </a:cubicBezTo>
                  <a:cubicBezTo>
                    <a:pt x="11794" y="800"/>
                    <a:pt x="11216" y="952"/>
                    <a:pt x="10669" y="1256"/>
                  </a:cubicBezTo>
                  <a:cubicBezTo>
                    <a:pt x="10031" y="1590"/>
                    <a:pt x="9332" y="2076"/>
                    <a:pt x="8845" y="2684"/>
                  </a:cubicBezTo>
                  <a:cubicBezTo>
                    <a:pt x="8542" y="3049"/>
                    <a:pt x="8329" y="3414"/>
                    <a:pt x="8177" y="3718"/>
                  </a:cubicBezTo>
                  <a:cubicBezTo>
                    <a:pt x="8146" y="2806"/>
                    <a:pt x="7934" y="1773"/>
                    <a:pt x="7356" y="1104"/>
                  </a:cubicBezTo>
                  <a:cubicBezTo>
                    <a:pt x="7022" y="678"/>
                    <a:pt x="6535" y="374"/>
                    <a:pt x="6079" y="192"/>
                  </a:cubicBezTo>
                  <a:cubicBezTo>
                    <a:pt x="5813" y="89"/>
                    <a:pt x="5421" y="1"/>
                    <a:pt x="5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1497;p72">
            <a:extLst>
              <a:ext uri="{FF2B5EF4-FFF2-40B4-BE49-F238E27FC236}">
                <a16:creationId xmlns:a16="http://schemas.microsoft.com/office/drawing/2014/main" id="{314112BB-F740-48F0-BED9-529D08AA4BC8}"/>
              </a:ext>
            </a:extLst>
          </p:cNvPr>
          <p:cNvGrpSpPr/>
          <p:nvPr/>
        </p:nvGrpSpPr>
        <p:grpSpPr>
          <a:xfrm rot="891099">
            <a:off x="5890738" y="3084730"/>
            <a:ext cx="1519610" cy="1692377"/>
            <a:chOff x="3754900" y="2121675"/>
            <a:chExt cx="397450" cy="442625"/>
          </a:xfrm>
        </p:grpSpPr>
        <p:sp>
          <p:nvSpPr>
            <p:cNvPr id="247" name="Google Shape;1498;p72">
              <a:extLst>
                <a:ext uri="{FF2B5EF4-FFF2-40B4-BE49-F238E27FC236}">
                  <a16:creationId xmlns:a16="http://schemas.microsoft.com/office/drawing/2014/main" id="{A255084D-A479-4126-9FC8-1956A46CC51F}"/>
                </a:ext>
              </a:extLst>
            </p:cNvPr>
            <p:cNvSpPr/>
            <p:nvPr/>
          </p:nvSpPr>
          <p:spPr>
            <a:xfrm>
              <a:off x="3938025" y="2239575"/>
              <a:ext cx="126925" cy="324725"/>
            </a:xfrm>
            <a:custGeom>
              <a:avLst/>
              <a:gdLst/>
              <a:ahLst/>
              <a:cxnLst/>
              <a:rect l="l" t="t" r="r" b="b"/>
              <a:pathLst>
                <a:path w="5077" h="12989" extrusionOk="0">
                  <a:moveTo>
                    <a:pt x="632" y="0"/>
                  </a:moveTo>
                  <a:cubicBezTo>
                    <a:pt x="624" y="0"/>
                    <a:pt x="616" y="2"/>
                    <a:pt x="609" y="5"/>
                  </a:cubicBezTo>
                  <a:cubicBezTo>
                    <a:pt x="1" y="248"/>
                    <a:pt x="365" y="1555"/>
                    <a:pt x="487" y="2467"/>
                  </a:cubicBezTo>
                  <a:cubicBezTo>
                    <a:pt x="609" y="3470"/>
                    <a:pt x="1642" y="8576"/>
                    <a:pt x="1794" y="9610"/>
                  </a:cubicBezTo>
                  <a:cubicBezTo>
                    <a:pt x="1946" y="10491"/>
                    <a:pt x="2037" y="11342"/>
                    <a:pt x="2463" y="12194"/>
                  </a:cubicBezTo>
                  <a:cubicBezTo>
                    <a:pt x="2765" y="12751"/>
                    <a:pt x="3031" y="12989"/>
                    <a:pt x="3492" y="12989"/>
                  </a:cubicBezTo>
                  <a:cubicBezTo>
                    <a:pt x="3635" y="12989"/>
                    <a:pt x="3796" y="12966"/>
                    <a:pt x="3983" y="12923"/>
                  </a:cubicBezTo>
                  <a:cubicBezTo>
                    <a:pt x="4894" y="12680"/>
                    <a:pt x="5077" y="12224"/>
                    <a:pt x="4986" y="11403"/>
                  </a:cubicBezTo>
                  <a:cubicBezTo>
                    <a:pt x="4864" y="10522"/>
                    <a:pt x="4256" y="9002"/>
                    <a:pt x="3922" y="8090"/>
                  </a:cubicBezTo>
                  <a:cubicBezTo>
                    <a:pt x="3562" y="7191"/>
                    <a:pt x="1194" y="0"/>
                    <a:pt x="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499;p72">
              <a:extLst>
                <a:ext uri="{FF2B5EF4-FFF2-40B4-BE49-F238E27FC236}">
                  <a16:creationId xmlns:a16="http://schemas.microsoft.com/office/drawing/2014/main" id="{079AB872-DEB0-459E-95C8-66C0E1BD7DD6}"/>
                </a:ext>
              </a:extLst>
            </p:cNvPr>
            <p:cNvSpPr/>
            <p:nvPr/>
          </p:nvSpPr>
          <p:spPr>
            <a:xfrm>
              <a:off x="3754900" y="2121675"/>
              <a:ext cx="397450" cy="298125"/>
            </a:xfrm>
            <a:custGeom>
              <a:avLst/>
              <a:gdLst/>
              <a:ahLst/>
              <a:cxnLst/>
              <a:rect l="l" t="t" r="r" b="b"/>
              <a:pathLst>
                <a:path w="15898" h="11925" extrusionOk="0">
                  <a:moveTo>
                    <a:pt x="5073" y="1"/>
                  </a:moveTo>
                  <a:cubicBezTo>
                    <a:pt x="4906" y="1"/>
                    <a:pt x="4749" y="21"/>
                    <a:pt x="4620" y="70"/>
                  </a:cubicBezTo>
                  <a:cubicBezTo>
                    <a:pt x="6079" y="800"/>
                    <a:pt x="6718" y="1742"/>
                    <a:pt x="7052" y="2472"/>
                  </a:cubicBezTo>
                  <a:cubicBezTo>
                    <a:pt x="6767" y="2130"/>
                    <a:pt x="6403" y="1922"/>
                    <a:pt x="6033" y="1922"/>
                  </a:cubicBezTo>
                  <a:cubicBezTo>
                    <a:pt x="6008" y="1922"/>
                    <a:pt x="5983" y="1923"/>
                    <a:pt x="5958" y="1925"/>
                  </a:cubicBezTo>
                  <a:cubicBezTo>
                    <a:pt x="6991" y="2836"/>
                    <a:pt x="7478" y="3627"/>
                    <a:pt x="7751" y="4295"/>
                  </a:cubicBezTo>
                  <a:cubicBezTo>
                    <a:pt x="7478" y="4022"/>
                    <a:pt x="6931" y="3566"/>
                    <a:pt x="6262" y="3262"/>
                  </a:cubicBezTo>
                  <a:cubicBezTo>
                    <a:pt x="5563" y="2958"/>
                    <a:pt x="4742" y="2836"/>
                    <a:pt x="3982" y="2836"/>
                  </a:cubicBezTo>
                  <a:cubicBezTo>
                    <a:pt x="3344" y="2836"/>
                    <a:pt x="2766" y="2988"/>
                    <a:pt x="2158" y="3201"/>
                  </a:cubicBezTo>
                  <a:cubicBezTo>
                    <a:pt x="1672" y="3353"/>
                    <a:pt x="1247" y="3627"/>
                    <a:pt x="851" y="3991"/>
                  </a:cubicBezTo>
                  <a:cubicBezTo>
                    <a:pt x="487" y="4326"/>
                    <a:pt x="183" y="4751"/>
                    <a:pt x="0" y="5238"/>
                  </a:cubicBezTo>
                  <a:cubicBezTo>
                    <a:pt x="547" y="4903"/>
                    <a:pt x="1216" y="4356"/>
                    <a:pt x="2310" y="4204"/>
                  </a:cubicBezTo>
                  <a:lnTo>
                    <a:pt x="2310" y="4204"/>
                  </a:lnTo>
                  <a:cubicBezTo>
                    <a:pt x="1885" y="4630"/>
                    <a:pt x="1672" y="5268"/>
                    <a:pt x="1611" y="5846"/>
                  </a:cubicBezTo>
                  <a:cubicBezTo>
                    <a:pt x="2219" y="5086"/>
                    <a:pt x="3222" y="4508"/>
                    <a:pt x="4165" y="4356"/>
                  </a:cubicBezTo>
                  <a:lnTo>
                    <a:pt x="4165" y="4356"/>
                  </a:lnTo>
                  <a:cubicBezTo>
                    <a:pt x="3739" y="4599"/>
                    <a:pt x="3405" y="5359"/>
                    <a:pt x="3405" y="5785"/>
                  </a:cubicBezTo>
                  <a:cubicBezTo>
                    <a:pt x="4243" y="5030"/>
                    <a:pt x="5210" y="4558"/>
                    <a:pt x="6306" y="4558"/>
                  </a:cubicBezTo>
                  <a:cubicBezTo>
                    <a:pt x="6402" y="4558"/>
                    <a:pt x="6499" y="4562"/>
                    <a:pt x="6596" y="4569"/>
                  </a:cubicBezTo>
                  <a:cubicBezTo>
                    <a:pt x="6991" y="4599"/>
                    <a:pt x="7326" y="4630"/>
                    <a:pt x="7660" y="4721"/>
                  </a:cubicBezTo>
                  <a:cubicBezTo>
                    <a:pt x="7690" y="4721"/>
                    <a:pt x="7751" y="4751"/>
                    <a:pt x="7782" y="4751"/>
                  </a:cubicBezTo>
                  <a:cubicBezTo>
                    <a:pt x="7234" y="4782"/>
                    <a:pt x="6414" y="4934"/>
                    <a:pt x="5502" y="5481"/>
                  </a:cubicBezTo>
                  <a:cubicBezTo>
                    <a:pt x="4924" y="5815"/>
                    <a:pt x="4286" y="6423"/>
                    <a:pt x="3952" y="7001"/>
                  </a:cubicBezTo>
                  <a:cubicBezTo>
                    <a:pt x="2432" y="9432"/>
                    <a:pt x="2858" y="11469"/>
                    <a:pt x="2979" y="11925"/>
                  </a:cubicBezTo>
                  <a:cubicBezTo>
                    <a:pt x="3101" y="11499"/>
                    <a:pt x="3435" y="10283"/>
                    <a:pt x="3952" y="9736"/>
                  </a:cubicBezTo>
                  <a:cubicBezTo>
                    <a:pt x="4013" y="9979"/>
                    <a:pt x="4073" y="10253"/>
                    <a:pt x="4195" y="10526"/>
                  </a:cubicBezTo>
                  <a:cubicBezTo>
                    <a:pt x="4317" y="9827"/>
                    <a:pt x="4590" y="8915"/>
                    <a:pt x="5016" y="8399"/>
                  </a:cubicBezTo>
                  <a:cubicBezTo>
                    <a:pt x="5076" y="8764"/>
                    <a:pt x="5137" y="8976"/>
                    <a:pt x="5320" y="9280"/>
                  </a:cubicBezTo>
                  <a:cubicBezTo>
                    <a:pt x="5654" y="7639"/>
                    <a:pt x="6475" y="5572"/>
                    <a:pt x="8116" y="4903"/>
                  </a:cubicBezTo>
                  <a:cubicBezTo>
                    <a:pt x="8205" y="4896"/>
                    <a:pt x="8293" y="4892"/>
                    <a:pt x="8381" y="4892"/>
                  </a:cubicBezTo>
                  <a:cubicBezTo>
                    <a:pt x="10073" y="4892"/>
                    <a:pt x="11634" y="6244"/>
                    <a:pt x="12645" y="7487"/>
                  </a:cubicBezTo>
                  <a:cubicBezTo>
                    <a:pt x="12645" y="7183"/>
                    <a:pt x="12584" y="6940"/>
                    <a:pt x="12493" y="6575"/>
                  </a:cubicBezTo>
                  <a:lnTo>
                    <a:pt x="12493" y="6575"/>
                  </a:lnTo>
                  <a:cubicBezTo>
                    <a:pt x="13101" y="6849"/>
                    <a:pt x="13739" y="7548"/>
                    <a:pt x="14165" y="8095"/>
                  </a:cubicBezTo>
                  <a:cubicBezTo>
                    <a:pt x="14165" y="7821"/>
                    <a:pt x="14074" y="7548"/>
                    <a:pt x="14043" y="7244"/>
                  </a:cubicBezTo>
                  <a:lnTo>
                    <a:pt x="14043" y="7244"/>
                  </a:lnTo>
                  <a:cubicBezTo>
                    <a:pt x="14712" y="7517"/>
                    <a:pt x="15593" y="8429"/>
                    <a:pt x="15897" y="8764"/>
                  </a:cubicBezTo>
                  <a:cubicBezTo>
                    <a:pt x="15776" y="8308"/>
                    <a:pt x="15229" y="6271"/>
                    <a:pt x="12797" y="4812"/>
                  </a:cubicBezTo>
                  <a:cubicBezTo>
                    <a:pt x="12159" y="4508"/>
                    <a:pt x="11308" y="4295"/>
                    <a:pt x="10639" y="4265"/>
                  </a:cubicBezTo>
                  <a:cubicBezTo>
                    <a:pt x="10492" y="4254"/>
                    <a:pt x="10350" y="4248"/>
                    <a:pt x="10213" y="4248"/>
                  </a:cubicBezTo>
                  <a:cubicBezTo>
                    <a:pt x="9241" y="4248"/>
                    <a:pt x="8512" y="4512"/>
                    <a:pt x="8086" y="4751"/>
                  </a:cubicBezTo>
                  <a:lnTo>
                    <a:pt x="8238" y="4599"/>
                  </a:lnTo>
                  <a:cubicBezTo>
                    <a:pt x="8511" y="4326"/>
                    <a:pt x="8724" y="4174"/>
                    <a:pt x="9058" y="3991"/>
                  </a:cubicBezTo>
                  <a:cubicBezTo>
                    <a:pt x="9716" y="3597"/>
                    <a:pt x="10420" y="3446"/>
                    <a:pt x="11142" y="3446"/>
                  </a:cubicBezTo>
                  <a:cubicBezTo>
                    <a:pt x="11588" y="3446"/>
                    <a:pt x="12041" y="3503"/>
                    <a:pt x="12493" y="3596"/>
                  </a:cubicBezTo>
                  <a:cubicBezTo>
                    <a:pt x="12250" y="3232"/>
                    <a:pt x="11611" y="2684"/>
                    <a:pt x="11156" y="2684"/>
                  </a:cubicBezTo>
                  <a:cubicBezTo>
                    <a:pt x="11543" y="2542"/>
                    <a:pt x="11969" y="2477"/>
                    <a:pt x="12404" y="2477"/>
                  </a:cubicBezTo>
                  <a:cubicBezTo>
                    <a:pt x="12991" y="2477"/>
                    <a:pt x="13593" y="2596"/>
                    <a:pt x="14134" y="2806"/>
                  </a:cubicBezTo>
                  <a:cubicBezTo>
                    <a:pt x="13830" y="2320"/>
                    <a:pt x="13314" y="1864"/>
                    <a:pt x="12736" y="1681"/>
                  </a:cubicBezTo>
                  <a:cubicBezTo>
                    <a:pt x="13236" y="1490"/>
                    <a:pt x="13693" y="1434"/>
                    <a:pt x="14108" y="1434"/>
                  </a:cubicBezTo>
                  <a:cubicBezTo>
                    <a:pt x="14550" y="1434"/>
                    <a:pt x="14944" y="1498"/>
                    <a:pt x="15289" y="1529"/>
                  </a:cubicBezTo>
                  <a:cubicBezTo>
                    <a:pt x="14925" y="1165"/>
                    <a:pt x="14469" y="952"/>
                    <a:pt x="13952" y="830"/>
                  </a:cubicBezTo>
                  <a:cubicBezTo>
                    <a:pt x="13596" y="741"/>
                    <a:pt x="13224" y="685"/>
                    <a:pt x="12847" y="685"/>
                  </a:cubicBezTo>
                  <a:cubicBezTo>
                    <a:pt x="12709" y="685"/>
                    <a:pt x="12571" y="692"/>
                    <a:pt x="12432" y="709"/>
                  </a:cubicBezTo>
                  <a:cubicBezTo>
                    <a:pt x="11794" y="800"/>
                    <a:pt x="11216" y="952"/>
                    <a:pt x="10669" y="1256"/>
                  </a:cubicBezTo>
                  <a:cubicBezTo>
                    <a:pt x="10031" y="1590"/>
                    <a:pt x="9332" y="2076"/>
                    <a:pt x="8845" y="2684"/>
                  </a:cubicBezTo>
                  <a:cubicBezTo>
                    <a:pt x="8542" y="3049"/>
                    <a:pt x="8329" y="3414"/>
                    <a:pt x="8177" y="3718"/>
                  </a:cubicBezTo>
                  <a:cubicBezTo>
                    <a:pt x="8146" y="2806"/>
                    <a:pt x="7934" y="1773"/>
                    <a:pt x="7356" y="1104"/>
                  </a:cubicBezTo>
                  <a:cubicBezTo>
                    <a:pt x="7022" y="678"/>
                    <a:pt x="6535" y="374"/>
                    <a:pt x="6079" y="192"/>
                  </a:cubicBezTo>
                  <a:cubicBezTo>
                    <a:pt x="5813" y="89"/>
                    <a:pt x="5421" y="1"/>
                    <a:pt x="5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1497;p72">
            <a:extLst>
              <a:ext uri="{FF2B5EF4-FFF2-40B4-BE49-F238E27FC236}">
                <a16:creationId xmlns:a16="http://schemas.microsoft.com/office/drawing/2014/main" id="{8CB524B8-DA8A-447C-BA81-BD7482688845}"/>
              </a:ext>
            </a:extLst>
          </p:cNvPr>
          <p:cNvGrpSpPr/>
          <p:nvPr/>
        </p:nvGrpSpPr>
        <p:grpSpPr>
          <a:xfrm rot="891099">
            <a:off x="4916120" y="983539"/>
            <a:ext cx="1519610" cy="1692377"/>
            <a:chOff x="3754900" y="2121675"/>
            <a:chExt cx="397450" cy="442625"/>
          </a:xfrm>
        </p:grpSpPr>
        <p:sp>
          <p:nvSpPr>
            <p:cNvPr id="250" name="Google Shape;1498;p72">
              <a:extLst>
                <a:ext uri="{FF2B5EF4-FFF2-40B4-BE49-F238E27FC236}">
                  <a16:creationId xmlns:a16="http://schemas.microsoft.com/office/drawing/2014/main" id="{C34BF633-1285-47ED-8C4C-9CE121295108}"/>
                </a:ext>
              </a:extLst>
            </p:cNvPr>
            <p:cNvSpPr/>
            <p:nvPr/>
          </p:nvSpPr>
          <p:spPr>
            <a:xfrm>
              <a:off x="3938025" y="2239575"/>
              <a:ext cx="126925" cy="324725"/>
            </a:xfrm>
            <a:custGeom>
              <a:avLst/>
              <a:gdLst/>
              <a:ahLst/>
              <a:cxnLst/>
              <a:rect l="l" t="t" r="r" b="b"/>
              <a:pathLst>
                <a:path w="5077" h="12989" extrusionOk="0">
                  <a:moveTo>
                    <a:pt x="632" y="0"/>
                  </a:moveTo>
                  <a:cubicBezTo>
                    <a:pt x="624" y="0"/>
                    <a:pt x="616" y="2"/>
                    <a:pt x="609" y="5"/>
                  </a:cubicBezTo>
                  <a:cubicBezTo>
                    <a:pt x="1" y="248"/>
                    <a:pt x="365" y="1555"/>
                    <a:pt x="487" y="2467"/>
                  </a:cubicBezTo>
                  <a:cubicBezTo>
                    <a:pt x="609" y="3470"/>
                    <a:pt x="1642" y="8576"/>
                    <a:pt x="1794" y="9610"/>
                  </a:cubicBezTo>
                  <a:cubicBezTo>
                    <a:pt x="1946" y="10491"/>
                    <a:pt x="2037" y="11342"/>
                    <a:pt x="2463" y="12194"/>
                  </a:cubicBezTo>
                  <a:cubicBezTo>
                    <a:pt x="2765" y="12751"/>
                    <a:pt x="3031" y="12989"/>
                    <a:pt x="3492" y="12989"/>
                  </a:cubicBezTo>
                  <a:cubicBezTo>
                    <a:pt x="3635" y="12989"/>
                    <a:pt x="3796" y="12966"/>
                    <a:pt x="3983" y="12923"/>
                  </a:cubicBezTo>
                  <a:cubicBezTo>
                    <a:pt x="4894" y="12680"/>
                    <a:pt x="5077" y="12224"/>
                    <a:pt x="4986" y="11403"/>
                  </a:cubicBezTo>
                  <a:cubicBezTo>
                    <a:pt x="4864" y="10522"/>
                    <a:pt x="4256" y="9002"/>
                    <a:pt x="3922" y="8090"/>
                  </a:cubicBezTo>
                  <a:cubicBezTo>
                    <a:pt x="3562" y="7191"/>
                    <a:pt x="1194" y="0"/>
                    <a:pt x="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499;p72">
              <a:extLst>
                <a:ext uri="{FF2B5EF4-FFF2-40B4-BE49-F238E27FC236}">
                  <a16:creationId xmlns:a16="http://schemas.microsoft.com/office/drawing/2014/main" id="{C044F696-207C-480D-8CFF-801E71682020}"/>
                </a:ext>
              </a:extLst>
            </p:cNvPr>
            <p:cNvSpPr/>
            <p:nvPr/>
          </p:nvSpPr>
          <p:spPr>
            <a:xfrm>
              <a:off x="3754900" y="2121675"/>
              <a:ext cx="397450" cy="298125"/>
            </a:xfrm>
            <a:custGeom>
              <a:avLst/>
              <a:gdLst/>
              <a:ahLst/>
              <a:cxnLst/>
              <a:rect l="l" t="t" r="r" b="b"/>
              <a:pathLst>
                <a:path w="15898" h="11925" extrusionOk="0">
                  <a:moveTo>
                    <a:pt x="5073" y="1"/>
                  </a:moveTo>
                  <a:cubicBezTo>
                    <a:pt x="4906" y="1"/>
                    <a:pt x="4749" y="21"/>
                    <a:pt x="4620" y="70"/>
                  </a:cubicBezTo>
                  <a:cubicBezTo>
                    <a:pt x="6079" y="800"/>
                    <a:pt x="6718" y="1742"/>
                    <a:pt x="7052" y="2472"/>
                  </a:cubicBezTo>
                  <a:cubicBezTo>
                    <a:pt x="6767" y="2130"/>
                    <a:pt x="6403" y="1922"/>
                    <a:pt x="6033" y="1922"/>
                  </a:cubicBezTo>
                  <a:cubicBezTo>
                    <a:pt x="6008" y="1922"/>
                    <a:pt x="5983" y="1923"/>
                    <a:pt x="5958" y="1925"/>
                  </a:cubicBezTo>
                  <a:cubicBezTo>
                    <a:pt x="6991" y="2836"/>
                    <a:pt x="7478" y="3627"/>
                    <a:pt x="7751" y="4295"/>
                  </a:cubicBezTo>
                  <a:cubicBezTo>
                    <a:pt x="7478" y="4022"/>
                    <a:pt x="6931" y="3566"/>
                    <a:pt x="6262" y="3262"/>
                  </a:cubicBezTo>
                  <a:cubicBezTo>
                    <a:pt x="5563" y="2958"/>
                    <a:pt x="4742" y="2836"/>
                    <a:pt x="3982" y="2836"/>
                  </a:cubicBezTo>
                  <a:cubicBezTo>
                    <a:pt x="3344" y="2836"/>
                    <a:pt x="2766" y="2988"/>
                    <a:pt x="2158" y="3201"/>
                  </a:cubicBezTo>
                  <a:cubicBezTo>
                    <a:pt x="1672" y="3353"/>
                    <a:pt x="1247" y="3627"/>
                    <a:pt x="851" y="3991"/>
                  </a:cubicBezTo>
                  <a:cubicBezTo>
                    <a:pt x="487" y="4326"/>
                    <a:pt x="183" y="4751"/>
                    <a:pt x="0" y="5238"/>
                  </a:cubicBezTo>
                  <a:cubicBezTo>
                    <a:pt x="547" y="4903"/>
                    <a:pt x="1216" y="4356"/>
                    <a:pt x="2310" y="4204"/>
                  </a:cubicBezTo>
                  <a:lnTo>
                    <a:pt x="2310" y="4204"/>
                  </a:lnTo>
                  <a:cubicBezTo>
                    <a:pt x="1885" y="4630"/>
                    <a:pt x="1672" y="5268"/>
                    <a:pt x="1611" y="5846"/>
                  </a:cubicBezTo>
                  <a:cubicBezTo>
                    <a:pt x="2219" y="5086"/>
                    <a:pt x="3222" y="4508"/>
                    <a:pt x="4165" y="4356"/>
                  </a:cubicBezTo>
                  <a:lnTo>
                    <a:pt x="4165" y="4356"/>
                  </a:lnTo>
                  <a:cubicBezTo>
                    <a:pt x="3739" y="4599"/>
                    <a:pt x="3405" y="5359"/>
                    <a:pt x="3405" y="5785"/>
                  </a:cubicBezTo>
                  <a:cubicBezTo>
                    <a:pt x="4243" y="5030"/>
                    <a:pt x="5210" y="4558"/>
                    <a:pt x="6306" y="4558"/>
                  </a:cubicBezTo>
                  <a:cubicBezTo>
                    <a:pt x="6402" y="4558"/>
                    <a:pt x="6499" y="4562"/>
                    <a:pt x="6596" y="4569"/>
                  </a:cubicBezTo>
                  <a:cubicBezTo>
                    <a:pt x="6991" y="4599"/>
                    <a:pt x="7326" y="4630"/>
                    <a:pt x="7660" y="4721"/>
                  </a:cubicBezTo>
                  <a:cubicBezTo>
                    <a:pt x="7690" y="4721"/>
                    <a:pt x="7751" y="4751"/>
                    <a:pt x="7782" y="4751"/>
                  </a:cubicBezTo>
                  <a:cubicBezTo>
                    <a:pt x="7234" y="4782"/>
                    <a:pt x="6414" y="4934"/>
                    <a:pt x="5502" y="5481"/>
                  </a:cubicBezTo>
                  <a:cubicBezTo>
                    <a:pt x="4924" y="5815"/>
                    <a:pt x="4286" y="6423"/>
                    <a:pt x="3952" y="7001"/>
                  </a:cubicBezTo>
                  <a:cubicBezTo>
                    <a:pt x="2432" y="9432"/>
                    <a:pt x="2858" y="11469"/>
                    <a:pt x="2979" y="11925"/>
                  </a:cubicBezTo>
                  <a:cubicBezTo>
                    <a:pt x="3101" y="11499"/>
                    <a:pt x="3435" y="10283"/>
                    <a:pt x="3952" y="9736"/>
                  </a:cubicBezTo>
                  <a:cubicBezTo>
                    <a:pt x="4013" y="9979"/>
                    <a:pt x="4073" y="10253"/>
                    <a:pt x="4195" y="10526"/>
                  </a:cubicBezTo>
                  <a:cubicBezTo>
                    <a:pt x="4317" y="9827"/>
                    <a:pt x="4590" y="8915"/>
                    <a:pt x="5016" y="8399"/>
                  </a:cubicBezTo>
                  <a:cubicBezTo>
                    <a:pt x="5076" y="8764"/>
                    <a:pt x="5137" y="8976"/>
                    <a:pt x="5320" y="9280"/>
                  </a:cubicBezTo>
                  <a:cubicBezTo>
                    <a:pt x="5654" y="7639"/>
                    <a:pt x="6475" y="5572"/>
                    <a:pt x="8116" y="4903"/>
                  </a:cubicBezTo>
                  <a:cubicBezTo>
                    <a:pt x="8205" y="4896"/>
                    <a:pt x="8293" y="4892"/>
                    <a:pt x="8381" y="4892"/>
                  </a:cubicBezTo>
                  <a:cubicBezTo>
                    <a:pt x="10073" y="4892"/>
                    <a:pt x="11634" y="6244"/>
                    <a:pt x="12645" y="7487"/>
                  </a:cubicBezTo>
                  <a:cubicBezTo>
                    <a:pt x="12645" y="7183"/>
                    <a:pt x="12584" y="6940"/>
                    <a:pt x="12493" y="6575"/>
                  </a:cubicBezTo>
                  <a:lnTo>
                    <a:pt x="12493" y="6575"/>
                  </a:lnTo>
                  <a:cubicBezTo>
                    <a:pt x="13101" y="6849"/>
                    <a:pt x="13739" y="7548"/>
                    <a:pt x="14165" y="8095"/>
                  </a:cubicBezTo>
                  <a:cubicBezTo>
                    <a:pt x="14165" y="7821"/>
                    <a:pt x="14074" y="7548"/>
                    <a:pt x="14043" y="7244"/>
                  </a:cubicBezTo>
                  <a:lnTo>
                    <a:pt x="14043" y="7244"/>
                  </a:lnTo>
                  <a:cubicBezTo>
                    <a:pt x="14712" y="7517"/>
                    <a:pt x="15593" y="8429"/>
                    <a:pt x="15897" y="8764"/>
                  </a:cubicBezTo>
                  <a:cubicBezTo>
                    <a:pt x="15776" y="8308"/>
                    <a:pt x="15229" y="6271"/>
                    <a:pt x="12797" y="4812"/>
                  </a:cubicBezTo>
                  <a:cubicBezTo>
                    <a:pt x="12159" y="4508"/>
                    <a:pt x="11308" y="4295"/>
                    <a:pt x="10639" y="4265"/>
                  </a:cubicBezTo>
                  <a:cubicBezTo>
                    <a:pt x="10492" y="4254"/>
                    <a:pt x="10350" y="4248"/>
                    <a:pt x="10213" y="4248"/>
                  </a:cubicBezTo>
                  <a:cubicBezTo>
                    <a:pt x="9241" y="4248"/>
                    <a:pt x="8512" y="4512"/>
                    <a:pt x="8086" y="4751"/>
                  </a:cubicBezTo>
                  <a:lnTo>
                    <a:pt x="8238" y="4599"/>
                  </a:lnTo>
                  <a:cubicBezTo>
                    <a:pt x="8511" y="4326"/>
                    <a:pt x="8724" y="4174"/>
                    <a:pt x="9058" y="3991"/>
                  </a:cubicBezTo>
                  <a:cubicBezTo>
                    <a:pt x="9716" y="3597"/>
                    <a:pt x="10420" y="3446"/>
                    <a:pt x="11142" y="3446"/>
                  </a:cubicBezTo>
                  <a:cubicBezTo>
                    <a:pt x="11588" y="3446"/>
                    <a:pt x="12041" y="3503"/>
                    <a:pt x="12493" y="3596"/>
                  </a:cubicBezTo>
                  <a:cubicBezTo>
                    <a:pt x="12250" y="3232"/>
                    <a:pt x="11611" y="2684"/>
                    <a:pt x="11156" y="2684"/>
                  </a:cubicBezTo>
                  <a:cubicBezTo>
                    <a:pt x="11543" y="2542"/>
                    <a:pt x="11969" y="2477"/>
                    <a:pt x="12404" y="2477"/>
                  </a:cubicBezTo>
                  <a:cubicBezTo>
                    <a:pt x="12991" y="2477"/>
                    <a:pt x="13593" y="2596"/>
                    <a:pt x="14134" y="2806"/>
                  </a:cubicBezTo>
                  <a:cubicBezTo>
                    <a:pt x="13830" y="2320"/>
                    <a:pt x="13314" y="1864"/>
                    <a:pt x="12736" y="1681"/>
                  </a:cubicBezTo>
                  <a:cubicBezTo>
                    <a:pt x="13236" y="1490"/>
                    <a:pt x="13693" y="1434"/>
                    <a:pt x="14108" y="1434"/>
                  </a:cubicBezTo>
                  <a:cubicBezTo>
                    <a:pt x="14550" y="1434"/>
                    <a:pt x="14944" y="1498"/>
                    <a:pt x="15289" y="1529"/>
                  </a:cubicBezTo>
                  <a:cubicBezTo>
                    <a:pt x="14925" y="1165"/>
                    <a:pt x="14469" y="952"/>
                    <a:pt x="13952" y="830"/>
                  </a:cubicBezTo>
                  <a:cubicBezTo>
                    <a:pt x="13596" y="741"/>
                    <a:pt x="13224" y="685"/>
                    <a:pt x="12847" y="685"/>
                  </a:cubicBezTo>
                  <a:cubicBezTo>
                    <a:pt x="12709" y="685"/>
                    <a:pt x="12571" y="692"/>
                    <a:pt x="12432" y="709"/>
                  </a:cubicBezTo>
                  <a:cubicBezTo>
                    <a:pt x="11794" y="800"/>
                    <a:pt x="11216" y="952"/>
                    <a:pt x="10669" y="1256"/>
                  </a:cubicBezTo>
                  <a:cubicBezTo>
                    <a:pt x="10031" y="1590"/>
                    <a:pt x="9332" y="2076"/>
                    <a:pt x="8845" y="2684"/>
                  </a:cubicBezTo>
                  <a:cubicBezTo>
                    <a:pt x="8542" y="3049"/>
                    <a:pt x="8329" y="3414"/>
                    <a:pt x="8177" y="3718"/>
                  </a:cubicBezTo>
                  <a:cubicBezTo>
                    <a:pt x="8146" y="2806"/>
                    <a:pt x="7934" y="1773"/>
                    <a:pt x="7356" y="1104"/>
                  </a:cubicBezTo>
                  <a:cubicBezTo>
                    <a:pt x="7022" y="678"/>
                    <a:pt x="6535" y="374"/>
                    <a:pt x="6079" y="192"/>
                  </a:cubicBezTo>
                  <a:cubicBezTo>
                    <a:pt x="5813" y="89"/>
                    <a:pt x="5421" y="1"/>
                    <a:pt x="5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1524;p73">
            <a:extLst>
              <a:ext uri="{FF2B5EF4-FFF2-40B4-BE49-F238E27FC236}">
                <a16:creationId xmlns:a16="http://schemas.microsoft.com/office/drawing/2014/main" id="{726522E5-9117-4483-845D-40877781AB18}"/>
              </a:ext>
            </a:extLst>
          </p:cNvPr>
          <p:cNvGrpSpPr/>
          <p:nvPr/>
        </p:nvGrpSpPr>
        <p:grpSpPr>
          <a:xfrm flipH="1">
            <a:off x="5634647" y="4458333"/>
            <a:ext cx="1404860" cy="530311"/>
            <a:chOff x="3386350" y="2514300"/>
            <a:chExt cx="220400" cy="71250"/>
          </a:xfrm>
        </p:grpSpPr>
        <p:sp>
          <p:nvSpPr>
            <p:cNvPr id="253" name="Google Shape;1525;p73">
              <a:extLst>
                <a:ext uri="{FF2B5EF4-FFF2-40B4-BE49-F238E27FC236}">
                  <a16:creationId xmlns:a16="http://schemas.microsoft.com/office/drawing/2014/main" id="{3467E85C-18EC-40A7-83E7-98ECD6E744CE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526;p73">
              <a:extLst>
                <a:ext uri="{FF2B5EF4-FFF2-40B4-BE49-F238E27FC236}">
                  <a16:creationId xmlns:a16="http://schemas.microsoft.com/office/drawing/2014/main" id="{9ABDCEAC-3DA7-433D-9BE1-68DC5508AAA9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527;p73">
              <a:extLst>
                <a:ext uri="{FF2B5EF4-FFF2-40B4-BE49-F238E27FC236}">
                  <a16:creationId xmlns:a16="http://schemas.microsoft.com/office/drawing/2014/main" id="{6A045825-87C1-41A5-B4CC-C6BD541F936C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1524;p73">
            <a:extLst>
              <a:ext uri="{FF2B5EF4-FFF2-40B4-BE49-F238E27FC236}">
                <a16:creationId xmlns:a16="http://schemas.microsoft.com/office/drawing/2014/main" id="{748C4FFA-3065-4F6E-9175-DE0C8B82D864}"/>
              </a:ext>
            </a:extLst>
          </p:cNvPr>
          <p:cNvGrpSpPr/>
          <p:nvPr/>
        </p:nvGrpSpPr>
        <p:grpSpPr>
          <a:xfrm flipH="1">
            <a:off x="2795429" y="4293060"/>
            <a:ext cx="1404860" cy="530311"/>
            <a:chOff x="3386350" y="2514300"/>
            <a:chExt cx="220400" cy="71250"/>
          </a:xfrm>
        </p:grpSpPr>
        <p:sp>
          <p:nvSpPr>
            <p:cNvPr id="257" name="Google Shape;1525;p73">
              <a:extLst>
                <a:ext uri="{FF2B5EF4-FFF2-40B4-BE49-F238E27FC236}">
                  <a16:creationId xmlns:a16="http://schemas.microsoft.com/office/drawing/2014/main" id="{81BC00A6-4E2C-4E39-AFF0-5A7B1D0BB50B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526;p73">
              <a:extLst>
                <a:ext uri="{FF2B5EF4-FFF2-40B4-BE49-F238E27FC236}">
                  <a16:creationId xmlns:a16="http://schemas.microsoft.com/office/drawing/2014/main" id="{362D5330-5AC1-434D-A91A-6C52946B4B0A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527;p73">
              <a:extLst>
                <a:ext uri="{FF2B5EF4-FFF2-40B4-BE49-F238E27FC236}">
                  <a16:creationId xmlns:a16="http://schemas.microsoft.com/office/drawing/2014/main" id="{C0728833-4F31-49E2-B6F7-CB729877F42C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1524;p73">
            <a:extLst>
              <a:ext uri="{FF2B5EF4-FFF2-40B4-BE49-F238E27FC236}">
                <a16:creationId xmlns:a16="http://schemas.microsoft.com/office/drawing/2014/main" id="{4CD7A76C-2FDF-4821-8428-33E190386C98}"/>
              </a:ext>
            </a:extLst>
          </p:cNvPr>
          <p:cNvGrpSpPr/>
          <p:nvPr/>
        </p:nvGrpSpPr>
        <p:grpSpPr>
          <a:xfrm flipH="1">
            <a:off x="5326354" y="2287450"/>
            <a:ext cx="1404860" cy="530311"/>
            <a:chOff x="3386350" y="2514300"/>
            <a:chExt cx="220400" cy="71250"/>
          </a:xfrm>
        </p:grpSpPr>
        <p:sp>
          <p:nvSpPr>
            <p:cNvPr id="261" name="Google Shape;1525;p73">
              <a:extLst>
                <a:ext uri="{FF2B5EF4-FFF2-40B4-BE49-F238E27FC236}">
                  <a16:creationId xmlns:a16="http://schemas.microsoft.com/office/drawing/2014/main" id="{C2CA4500-74AC-47E8-AC15-A92EAE13087A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526;p73">
              <a:extLst>
                <a:ext uri="{FF2B5EF4-FFF2-40B4-BE49-F238E27FC236}">
                  <a16:creationId xmlns:a16="http://schemas.microsoft.com/office/drawing/2014/main" id="{BB5FC8C8-588A-4AB5-A360-E4EFDB12E4C7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527;p73">
              <a:extLst>
                <a:ext uri="{FF2B5EF4-FFF2-40B4-BE49-F238E27FC236}">
                  <a16:creationId xmlns:a16="http://schemas.microsoft.com/office/drawing/2014/main" id="{70C63CEC-980E-47BF-934F-CE684C982C7E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1524;p73">
            <a:extLst>
              <a:ext uri="{FF2B5EF4-FFF2-40B4-BE49-F238E27FC236}">
                <a16:creationId xmlns:a16="http://schemas.microsoft.com/office/drawing/2014/main" id="{F4A507E9-971F-43D7-9451-33931E721599}"/>
              </a:ext>
            </a:extLst>
          </p:cNvPr>
          <p:cNvGrpSpPr/>
          <p:nvPr/>
        </p:nvGrpSpPr>
        <p:grpSpPr>
          <a:xfrm flipH="1">
            <a:off x="452001" y="4252691"/>
            <a:ext cx="1404860" cy="530311"/>
            <a:chOff x="3386350" y="2514300"/>
            <a:chExt cx="220400" cy="71250"/>
          </a:xfrm>
        </p:grpSpPr>
        <p:sp>
          <p:nvSpPr>
            <p:cNvPr id="265" name="Google Shape;1525;p73">
              <a:extLst>
                <a:ext uri="{FF2B5EF4-FFF2-40B4-BE49-F238E27FC236}">
                  <a16:creationId xmlns:a16="http://schemas.microsoft.com/office/drawing/2014/main" id="{CB657421-4A57-468A-B00C-EDFBE40170D2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526;p73">
              <a:extLst>
                <a:ext uri="{FF2B5EF4-FFF2-40B4-BE49-F238E27FC236}">
                  <a16:creationId xmlns:a16="http://schemas.microsoft.com/office/drawing/2014/main" id="{6FBBC372-9B60-4009-ABA2-7A4334936EAD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527;p73">
              <a:extLst>
                <a:ext uri="{FF2B5EF4-FFF2-40B4-BE49-F238E27FC236}">
                  <a16:creationId xmlns:a16="http://schemas.microsoft.com/office/drawing/2014/main" id="{75204068-DDCC-4DB2-8180-8CCDFE7F2E92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1524;p73">
            <a:extLst>
              <a:ext uri="{FF2B5EF4-FFF2-40B4-BE49-F238E27FC236}">
                <a16:creationId xmlns:a16="http://schemas.microsoft.com/office/drawing/2014/main" id="{0A7B1E4D-5591-40BA-91C3-72F6E3683594}"/>
              </a:ext>
            </a:extLst>
          </p:cNvPr>
          <p:cNvGrpSpPr/>
          <p:nvPr/>
        </p:nvGrpSpPr>
        <p:grpSpPr>
          <a:xfrm flipH="1">
            <a:off x="2523018" y="2294141"/>
            <a:ext cx="1404860" cy="530311"/>
            <a:chOff x="3386350" y="2514300"/>
            <a:chExt cx="220400" cy="71250"/>
          </a:xfrm>
        </p:grpSpPr>
        <p:sp>
          <p:nvSpPr>
            <p:cNvPr id="269" name="Google Shape;1525;p73">
              <a:extLst>
                <a:ext uri="{FF2B5EF4-FFF2-40B4-BE49-F238E27FC236}">
                  <a16:creationId xmlns:a16="http://schemas.microsoft.com/office/drawing/2014/main" id="{FDCD0EFF-06EC-43CD-AC33-0DABB96D1A5E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526;p73">
              <a:extLst>
                <a:ext uri="{FF2B5EF4-FFF2-40B4-BE49-F238E27FC236}">
                  <a16:creationId xmlns:a16="http://schemas.microsoft.com/office/drawing/2014/main" id="{7126A592-39DD-4BC4-BDEC-ED55E35E309A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527;p73">
              <a:extLst>
                <a:ext uri="{FF2B5EF4-FFF2-40B4-BE49-F238E27FC236}">
                  <a16:creationId xmlns:a16="http://schemas.microsoft.com/office/drawing/2014/main" id="{573AEC84-FC2A-452F-9007-6E9A180DD8F9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1524;p73">
            <a:extLst>
              <a:ext uri="{FF2B5EF4-FFF2-40B4-BE49-F238E27FC236}">
                <a16:creationId xmlns:a16="http://schemas.microsoft.com/office/drawing/2014/main" id="{D105261C-F9FD-4BDB-B433-B0B72494D763}"/>
              </a:ext>
            </a:extLst>
          </p:cNvPr>
          <p:cNvGrpSpPr/>
          <p:nvPr/>
        </p:nvGrpSpPr>
        <p:grpSpPr>
          <a:xfrm flipH="1">
            <a:off x="497878" y="2375426"/>
            <a:ext cx="1404860" cy="530311"/>
            <a:chOff x="3386350" y="2514300"/>
            <a:chExt cx="220400" cy="71250"/>
          </a:xfrm>
        </p:grpSpPr>
        <p:sp>
          <p:nvSpPr>
            <p:cNvPr id="277" name="Google Shape;1525;p73">
              <a:extLst>
                <a:ext uri="{FF2B5EF4-FFF2-40B4-BE49-F238E27FC236}">
                  <a16:creationId xmlns:a16="http://schemas.microsoft.com/office/drawing/2014/main" id="{9DF88A59-0456-4C5B-8E98-AD56D6BCBC0D}"/>
                </a:ext>
              </a:extLst>
            </p:cNvPr>
            <p:cNvSpPr/>
            <p:nvPr/>
          </p:nvSpPr>
          <p:spPr>
            <a:xfrm>
              <a:off x="3512500" y="2514300"/>
              <a:ext cx="56250" cy="58575"/>
            </a:xfrm>
            <a:custGeom>
              <a:avLst/>
              <a:gdLst/>
              <a:ahLst/>
              <a:cxnLst/>
              <a:rect l="l" t="t" r="r" b="b"/>
              <a:pathLst>
                <a:path w="2250" h="2343" extrusionOk="0">
                  <a:moveTo>
                    <a:pt x="885" y="0"/>
                  </a:moveTo>
                  <a:cubicBezTo>
                    <a:pt x="834" y="0"/>
                    <a:pt x="782" y="6"/>
                    <a:pt x="730" y="19"/>
                  </a:cubicBezTo>
                  <a:cubicBezTo>
                    <a:pt x="426" y="110"/>
                    <a:pt x="304" y="414"/>
                    <a:pt x="182" y="718"/>
                  </a:cubicBezTo>
                  <a:cubicBezTo>
                    <a:pt x="61" y="1113"/>
                    <a:pt x="0" y="1539"/>
                    <a:pt x="0" y="1964"/>
                  </a:cubicBezTo>
                  <a:cubicBezTo>
                    <a:pt x="259" y="2198"/>
                    <a:pt x="629" y="2342"/>
                    <a:pt x="996" y="2342"/>
                  </a:cubicBezTo>
                  <a:cubicBezTo>
                    <a:pt x="1059" y="2342"/>
                    <a:pt x="1123" y="2338"/>
                    <a:pt x="1186" y="2329"/>
                  </a:cubicBezTo>
                  <a:cubicBezTo>
                    <a:pt x="1581" y="2299"/>
                    <a:pt x="1976" y="1934"/>
                    <a:pt x="2249" y="1630"/>
                  </a:cubicBezTo>
                  <a:cubicBezTo>
                    <a:pt x="2158" y="1053"/>
                    <a:pt x="1854" y="505"/>
                    <a:pt x="1398" y="201"/>
                  </a:cubicBezTo>
                  <a:cubicBezTo>
                    <a:pt x="1255" y="82"/>
                    <a:pt x="1074" y="0"/>
                    <a:pt x="8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526;p73">
              <a:extLst>
                <a:ext uri="{FF2B5EF4-FFF2-40B4-BE49-F238E27FC236}">
                  <a16:creationId xmlns:a16="http://schemas.microsoft.com/office/drawing/2014/main" id="{7B1C0C94-885C-499B-A348-7990E3B3425C}"/>
                </a:ext>
              </a:extLst>
            </p:cNvPr>
            <p:cNvSpPr/>
            <p:nvPr/>
          </p:nvSpPr>
          <p:spPr>
            <a:xfrm>
              <a:off x="3386350" y="2527650"/>
              <a:ext cx="96525" cy="57900"/>
            </a:xfrm>
            <a:custGeom>
              <a:avLst/>
              <a:gdLst/>
              <a:ahLst/>
              <a:cxnLst/>
              <a:rect l="l" t="t" r="r" b="b"/>
              <a:pathLst>
                <a:path w="3861" h="2316" extrusionOk="0">
                  <a:moveTo>
                    <a:pt x="1546" y="1"/>
                  </a:moveTo>
                  <a:cubicBezTo>
                    <a:pt x="1448" y="1"/>
                    <a:pt x="1348" y="10"/>
                    <a:pt x="1247" y="32"/>
                  </a:cubicBezTo>
                  <a:cubicBezTo>
                    <a:pt x="760" y="93"/>
                    <a:pt x="487" y="397"/>
                    <a:pt x="335" y="701"/>
                  </a:cubicBezTo>
                  <a:cubicBezTo>
                    <a:pt x="92" y="1096"/>
                    <a:pt x="0" y="1491"/>
                    <a:pt x="0" y="1917"/>
                  </a:cubicBezTo>
                  <a:cubicBezTo>
                    <a:pt x="473" y="2167"/>
                    <a:pt x="1176" y="2316"/>
                    <a:pt x="1851" y="2316"/>
                  </a:cubicBezTo>
                  <a:cubicBezTo>
                    <a:pt x="1913" y="2316"/>
                    <a:pt x="1975" y="2314"/>
                    <a:pt x="2037" y="2312"/>
                  </a:cubicBezTo>
                  <a:cubicBezTo>
                    <a:pt x="2766" y="2251"/>
                    <a:pt x="3405" y="1947"/>
                    <a:pt x="3861" y="1613"/>
                  </a:cubicBezTo>
                  <a:cubicBezTo>
                    <a:pt x="3739" y="1035"/>
                    <a:pt x="3222" y="549"/>
                    <a:pt x="2432" y="215"/>
                  </a:cubicBezTo>
                  <a:cubicBezTo>
                    <a:pt x="2154" y="99"/>
                    <a:pt x="1859" y="1"/>
                    <a:pt x="1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527;p73">
              <a:extLst>
                <a:ext uri="{FF2B5EF4-FFF2-40B4-BE49-F238E27FC236}">
                  <a16:creationId xmlns:a16="http://schemas.microsoft.com/office/drawing/2014/main" id="{8C9B855D-99DE-4237-B7CD-ED67BE53EAA7}"/>
                </a:ext>
              </a:extLst>
            </p:cNvPr>
            <p:cNvSpPr/>
            <p:nvPr/>
          </p:nvSpPr>
          <p:spPr>
            <a:xfrm>
              <a:off x="3577850" y="2549125"/>
              <a:ext cx="28900" cy="25250"/>
            </a:xfrm>
            <a:custGeom>
              <a:avLst/>
              <a:gdLst/>
              <a:ahLst/>
              <a:cxnLst/>
              <a:rect l="l" t="t" r="r" b="b"/>
              <a:pathLst>
                <a:path w="1156" h="1010" extrusionOk="0">
                  <a:moveTo>
                    <a:pt x="663" y="0"/>
                  </a:moveTo>
                  <a:cubicBezTo>
                    <a:pt x="545" y="0"/>
                    <a:pt x="423" y="57"/>
                    <a:pt x="334" y="146"/>
                  </a:cubicBezTo>
                  <a:cubicBezTo>
                    <a:pt x="152" y="389"/>
                    <a:pt x="31" y="632"/>
                    <a:pt x="0" y="936"/>
                  </a:cubicBezTo>
                  <a:cubicBezTo>
                    <a:pt x="109" y="986"/>
                    <a:pt x="241" y="1009"/>
                    <a:pt x="378" y="1009"/>
                  </a:cubicBezTo>
                  <a:cubicBezTo>
                    <a:pt x="662" y="1009"/>
                    <a:pt x="971" y="908"/>
                    <a:pt x="1155" y="723"/>
                  </a:cubicBezTo>
                  <a:cubicBezTo>
                    <a:pt x="1003" y="480"/>
                    <a:pt x="1064" y="146"/>
                    <a:pt x="790" y="24"/>
                  </a:cubicBezTo>
                  <a:cubicBezTo>
                    <a:pt x="750" y="8"/>
                    <a:pt x="707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E0A1AC-5D4D-44BD-BACB-28B222AFB8FD}"/>
              </a:ext>
            </a:extLst>
          </p:cNvPr>
          <p:cNvSpPr txBox="1"/>
          <p:nvPr/>
        </p:nvSpPr>
        <p:spPr>
          <a:xfrm>
            <a:off x="6574346" y="166733"/>
            <a:ext cx="2315895" cy="57888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Situações de Contagem/ Habilidades Visuais</a:t>
            </a:r>
          </a:p>
        </p:txBody>
      </p:sp>
    </p:spTree>
    <p:extLst>
      <p:ext uri="{BB962C8B-B14F-4D97-AF65-F5344CB8AC3E}">
        <p14:creationId xmlns:p14="http://schemas.microsoft.com/office/powerpoint/2010/main" val="346961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6"/>
          <p:cNvSpPr/>
          <p:nvPr/>
        </p:nvSpPr>
        <p:spPr>
          <a:xfrm rot="10537805" flipH="1">
            <a:off x="4825748" y="1191162"/>
            <a:ext cx="4179291" cy="2461051"/>
          </a:xfrm>
          <a:custGeom>
            <a:avLst/>
            <a:gdLst/>
            <a:ahLst/>
            <a:cxnLst/>
            <a:rect l="l" t="t" r="r" b="b"/>
            <a:pathLst>
              <a:path w="125867" h="97891" extrusionOk="0">
                <a:moveTo>
                  <a:pt x="60082" y="1"/>
                </a:moveTo>
                <a:cubicBezTo>
                  <a:pt x="36752" y="1"/>
                  <a:pt x="12844" y="7408"/>
                  <a:pt x="8816" y="20204"/>
                </a:cubicBezTo>
                <a:cubicBezTo>
                  <a:pt x="0" y="48281"/>
                  <a:pt x="35688" y="97891"/>
                  <a:pt x="74611" y="97891"/>
                </a:cubicBezTo>
                <a:cubicBezTo>
                  <a:pt x="76336" y="97891"/>
                  <a:pt x="78067" y="97793"/>
                  <a:pt x="79800" y="97592"/>
                </a:cubicBezTo>
                <a:cubicBezTo>
                  <a:pt x="105852" y="94590"/>
                  <a:pt x="125866" y="50492"/>
                  <a:pt x="105285" y="16468"/>
                </a:cubicBezTo>
                <a:cubicBezTo>
                  <a:pt x="98416" y="5105"/>
                  <a:pt x="79448" y="1"/>
                  <a:pt x="600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46"/>
          <p:cNvSpPr/>
          <p:nvPr/>
        </p:nvSpPr>
        <p:spPr>
          <a:xfrm rot="-10552303" flipH="1">
            <a:off x="2259281" y="1247999"/>
            <a:ext cx="967838" cy="591150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46"/>
          <p:cNvSpPr txBox="1">
            <a:spLocks noGrp="1"/>
          </p:cNvSpPr>
          <p:nvPr>
            <p:ph type="ctrTitle"/>
          </p:nvPr>
        </p:nvSpPr>
        <p:spPr>
          <a:xfrm>
            <a:off x="570345" y="897281"/>
            <a:ext cx="5314758" cy="15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dk2"/>
                </a:solidFill>
              </a:rPr>
              <a:t>C</a:t>
            </a:r>
            <a:r>
              <a:rPr lang="en" b="0" dirty="0">
                <a:solidFill>
                  <a:schemeClr val="lt2"/>
                </a:solidFill>
              </a:rPr>
              <a:t>O</a:t>
            </a:r>
            <a:r>
              <a:rPr lang="en" b="0" dirty="0">
                <a:solidFill>
                  <a:schemeClr val="accent1"/>
                </a:solidFill>
              </a:rPr>
              <a:t>N</a:t>
            </a:r>
            <a:r>
              <a:rPr lang="en" b="0" dirty="0"/>
              <a:t>C</a:t>
            </a:r>
            <a:r>
              <a:rPr lang="en" b="0" dirty="0">
                <a:solidFill>
                  <a:schemeClr val="dk2"/>
                </a:solidFill>
              </a:rPr>
              <a:t>E</a:t>
            </a:r>
            <a:r>
              <a:rPr lang="en" b="0" dirty="0">
                <a:solidFill>
                  <a:schemeClr val="lt2"/>
                </a:solidFill>
              </a:rPr>
              <a:t>I</a:t>
            </a:r>
            <a:r>
              <a:rPr lang="en" b="0" dirty="0">
                <a:solidFill>
                  <a:schemeClr val="accent1"/>
                </a:solidFill>
              </a:rPr>
              <a:t>T</a:t>
            </a:r>
            <a:r>
              <a:rPr lang="en" b="0" dirty="0"/>
              <a:t>O</a:t>
            </a:r>
            <a:r>
              <a:rPr lang="en" dirty="0">
                <a:solidFill>
                  <a:schemeClr val="dk2"/>
                </a:solidFill>
              </a:rPr>
              <a:t>S</a:t>
            </a:r>
            <a:endParaRPr b="0" dirty="0">
              <a:solidFill>
                <a:schemeClr val="accent1"/>
              </a:solidFill>
            </a:endParaRPr>
          </a:p>
        </p:txBody>
      </p:sp>
      <p:grpSp>
        <p:nvGrpSpPr>
          <p:cNvPr id="42" name="Google Shape;608;p26">
            <a:extLst>
              <a:ext uri="{FF2B5EF4-FFF2-40B4-BE49-F238E27FC236}">
                <a16:creationId xmlns:a16="http://schemas.microsoft.com/office/drawing/2014/main" id="{0E2B964A-18B2-41D3-9F89-8562F9B29100}"/>
              </a:ext>
            </a:extLst>
          </p:cNvPr>
          <p:cNvGrpSpPr/>
          <p:nvPr/>
        </p:nvGrpSpPr>
        <p:grpSpPr>
          <a:xfrm>
            <a:off x="6423493" y="1671281"/>
            <a:ext cx="1370688" cy="1125840"/>
            <a:chOff x="6328425" y="277188"/>
            <a:chExt cx="2079175" cy="1558250"/>
          </a:xfrm>
        </p:grpSpPr>
        <p:sp>
          <p:nvSpPr>
            <p:cNvPr id="43" name="Google Shape;609;p26">
              <a:extLst>
                <a:ext uri="{FF2B5EF4-FFF2-40B4-BE49-F238E27FC236}">
                  <a16:creationId xmlns:a16="http://schemas.microsoft.com/office/drawing/2014/main" id="{81FE5010-46E0-4047-ABF4-13E0B086849B}"/>
                </a:ext>
              </a:extLst>
            </p:cNvPr>
            <p:cNvSpPr/>
            <p:nvPr/>
          </p:nvSpPr>
          <p:spPr>
            <a:xfrm>
              <a:off x="6362600" y="331538"/>
              <a:ext cx="2045000" cy="1503900"/>
            </a:xfrm>
            <a:custGeom>
              <a:avLst/>
              <a:gdLst/>
              <a:ahLst/>
              <a:cxnLst/>
              <a:rect l="l" t="t" r="r" b="b"/>
              <a:pathLst>
                <a:path w="81800" h="60156" extrusionOk="0">
                  <a:moveTo>
                    <a:pt x="61978" y="1"/>
                  </a:moveTo>
                  <a:cubicBezTo>
                    <a:pt x="61527" y="1"/>
                    <a:pt x="61092" y="34"/>
                    <a:pt x="60678" y="102"/>
                  </a:cubicBezTo>
                  <a:cubicBezTo>
                    <a:pt x="53205" y="1337"/>
                    <a:pt x="46534" y="7541"/>
                    <a:pt x="46534" y="7541"/>
                  </a:cubicBezTo>
                  <a:lnTo>
                    <a:pt x="46134" y="5907"/>
                  </a:lnTo>
                  <a:cubicBezTo>
                    <a:pt x="46134" y="5907"/>
                    <a:pt x="46592" y="4792"/>
                    <a:pt x="46200" y="4792"/>
                  </a:cubicBezTo>
                  <a:cubicBezTo>
                    <a:pt x="46085" y="4792"/>
                    <a:pt x="45896" y="4889"/>
                    <a:pt x="45600" y="5139"/>
                  </a:cubicBezTo>
                  <a:cubicBezTo>
                    <a:pt x="44407" y="6119"/>
                    <a:pt x="44308" y="6228"/>
                    <a:pt x="44300" y="6239"/>
                  </a:cubicBezTo>
                  <a:lnTo>
                    <a:pt x="44300" y="6239"/>
                  </a:lnTo>
                  <a:cubicBezTo>
                    <a:pt x="44328" y="6192"/>
                    <a:pt x="45134" y="4805"/>
                    <a:pt x="44392" y="4805"/>
                  </a:cubicBezTo>
                  <a:cubicBezTo>
                    <a:pt x="44384" y="4805"/>
                    <a:pt x="44375" y="4805"/>
                    <a:pt x="44366" y="4806"/>
                  </a:cubicBezTo>
                  <a:cubicBezTo>
                    <a:pt x="43565" y="4873"/>
                    <a:pt x="42665" y="6073"/>
                    <a:pt x="43432" y="8175"/>
                  </a:cubicBezTo>
                  <a:cubicBezTo>
                    <a:pt x="44199" y="10276"/>
                    <a:pt x="44699" y="11944"/>
                    <a:pt x="43565" y="16181"/>
                  </a:cubicBezTo>
                  <a:cubicBezTo>
                    <a:pt x="42464" y="20417"/>
                    <a:pt x="42064" y="23753"/>
                    <a:pt x="39462" y="24653"/>
                  </a:cubicBezTo>
                  <a:cubicBezTo>
                    <a:pt x="38523" y="24967"/>
                    <a:pt x="37501" y="25067"/>
                    <a:pt x="36578" y="25067"/>
                  </a:cubicBezTo>
                  <a:cubicBezTo>
                    <a:pt x="34946" y="25067"/>
                    <a:pt x="33625" y="24753"/>
                    <a:pt x="33625" y="24753"/>
                  </a:cubicBezTo>
                  <a:cubicBezTo>
                    <a:pt x="33625" y="24753"/>
                    <a:pt x="33725" y="21451"/>
                    <a:pt x="32724" y="19683"/>
                  </a:cubicBezTo>
                  <a:lnTo>
                    <a:pt x="32724" y="19683"/>
                  </a:lnTo>
                  <a:cubicBezTo>
                    <a:pt x="32868" y="19701"/>
                    <a:pt x="33104" y="19713"/>
                    <a:pt x="33394" y="19713"/>
                  </a:cubicBezTo>
                  <a:cubicBezTo>
                    <a:pt x="34718" y="19713"/>
                    <a:pt x="37179" y="19473"/>
                    <a:pt x="37261" y="18516"/>
                  </a:cubicBezTo>
                  <a:cubicBezTo>
                    <a:pt x="37361" y="17382"/>
                    <a:pt x="22550" y="12912"/>
                    <a:pt x="22550" y="12912"/>
                  </a:cubicBezTo>
                  <a:lnTo>
                    <a:pt x="18147" y="11911"/>
                  </a:lnTo>
                  <a:cubicBezTo>
                    <a:pt x="18147" y="11911"/>
                    <a:pt x="14244" y="7908"/>
                    <a:pt x="11576" y="7408"/>
                  </a:cubicBezTo>
                  <a:cubicBezTo>
                    <a:pt x="11187" y="7335"/>
                    <a:pt x="10786" y="7304"/>
                    <a:pt x="10386" y="7304"/>
                  </a:cubicBezTo>
                  <a:cubicBezTo>
                    <a:pt x="8033" y="7304"/>
                    <a:pt x="5672" y="8375"/>
                    <a:pt x="5672" y="8375"/>
                  </a:cubicBezTo>
                  <a:cubicBezTo>
                    <a:pt x="5672" y="8375"/>
                    <a:pt x="5487" y="8345"/>
                    <a:pt x="5235" y="8345"/>
                  </a:cubicBezTo>
                  <a:cubicBezTo>
                    <a:pt x="4431" y="8345"/>
                    <a:pt x="2938" y="8654"/>
                    <a:pt x="4537" y="11244"/>
                  </a:cubicBezTo>
                  <a:cubicBezTo>
                    <a:pt x="6606" y="14613"/>
                    <a:pt x="12743" y="15747"/>
                    <a:pt x="15512" y="22252"/>
                  </a:cubicBezTo>
                  <a:cubicBezTo>
                    <a:pt x="17183" y="24331"/>
                    <a:pt x="17994" y="25549"/>
                    <a:pt x="18379" y="26205"/>
                  </a:cubicBezTo>
                  <a:lnTo>
                    <a:pt x="18379" y="26205"/>
                  </a:lnTo>
                  <a:cubicBezTo>
                    <a:pt x="17805" y="25540"/>
                    <a:pt x="16246" y="24605"/>
                    <a:pt x="12025" y="24605"/>
                  </a:cubicBezTo>
                  <a:cubicBezTo>
                    <a:pt x="11486" y="24605"/>
                    <a:pt x="10904" y="24620"/>
                    <a:pt x="10275" y="24653"/>
                  </a:cubicBezTo>
                  <a:cubicBezTo>
                    <a:pt x="7968" y="23972"/>
                    <a:pt x="5208" y="23105"/>
                    <a:pt x="4067" y="23105"/>
                  </a:cubicBezTo>
                  <a:cubicBezTo>
                    <a:pt x="3756" y="23105"/>
                    <a:pt x="3565" y="23169"/>
                    <a:pt x="3537" y="23319"/>
                  </a:cubicBezTo>
                  <a:cubicBezTo>
                    <a:pt x="3370" y="23986"/>
                    <a:pt x="4537" y="24453"/>
                    <a:pt x="4537" y="24453"/>
                  </a:cubicBezTo>
                  <a:cubicBezTo>
                    <a:pt x="4537" y="24453"/>
                    <a:pt x="4110" y="24369"/>
                    <a:pt x="3652" y="24369"/>
                  </a:cubicBezTo>
                  <a:cubicBezTo>
                    <a:pt x="3070" y="24369"/>
                    <a:pt x="2439" y="24505"/>
                    <a:pt x="2569" y="25120"/>
                  </a:cubicBezTo>
                  <a:cubicBezTo>
                    <a:pt x="2708" y="25881"/>
                    <a:pt x="3148" y="26275"/>
                    <a:pt x="3408" y="26446"/>
                  </a:cubicBezTo>
                  <a:lnTo>
                    <a:pt x="3408" y="26446"/>
                  </a:lnTo>
                  <a:cubicBezTo>
                    <a:pt x="3177" y="26326"/>
                    <a:pt x="2793" y="26147"/>
                    <a:pt x="2536" y="26147"/>
                  </a:cubicBezTo>
                  <a:cubicBezTo>
                    <a:pt x="2317" y="26147"/>
                    <a:pt x="2191" y="26278"/>
                    <a:pt x="2336" y="26688"/>
                  </a:cubicBezTo>
                  <a:cubicBezTo>
                    <a:pt x="2509" y="27224"/>
                    <a:pt x="3322" y="27365"/>
                    <a:pt x="4132" y="27365"/>
                  </a:cubicBezTo>
                  <a:cubicBezTo>
                    <a:pt x="5037" y="27365"/>
                    <a:pt x="5938" y="27189"/>
                    <a:pt x="5938" y="27189"/>
                  </a:cubicBezTo>
                  <a:lnTo>
                    <a:pt x="5938" y="27189"/>
                  </a:lnTo>
                  <a:cubicBezTo>
                    <a:pt x="5938" y="27189"/>
                    <a:pt x="1" y="31292"/>
                    <a:pt x="1769" y="40431"/>
                  </a:cubicBezTo>
                  <a:cubicBezTo>
                    <a:pt x="3537" y="49538"/>
                    <a:pt x="8474" y="53641"/>
                    <a:pt x="8474" y="53641"/>
                  </a:cubicBezTo>
                  <a:cubicBezTo>
                    <a:pt x="8474" y="53641"/>
                    <a:pt x="5405" y="46169"/>
                    <a:pt x="11009" y="42500"/>
                  </a:cubicBezTo>
                  <a:cubicBezTo>
                    <a:pt x="13103" y="41133"/>
                    <a:pt x="16507" y="40596"/>
                    <a:pt x="20015" y="40596"/>
                  </a:cubicBezTo>
                  <a:cubicBezTo>
                    <a:pt x="25839" y="40596"/>
                    <a:pt x="31950" y="42077"/>
                    <a:pt x="32824" y="43700"/>
                  </a:cubicBezTo>
                  <a:cubicBezTo>
                    <a:pt x="34259" y="46336"/>
                    <a:pt x="36760" y="48737"/>
                    <a:pt x="42998" y="51406"/>
                  </a:cubicBezTo>
                  <a:cubicBezTo>
                    <a:pt x="48729" y="53845"/>
                    <a:pt x="55992" y="60155"/>
                    <a:pt x="59390" y="60155"/>
                  </a:cubicBezTo>
                  <a:cubicBezTo>
                    <a:pt x="59711" y="60155"/>
                    <a:pt x="59997" y="60099"/>
                    <a:pt x="60244" y="59979"/>
                  </a:cubicBezTo>
                  <a:cubicBezTo>
                    <a:pt x="63113" y="58578"/>
                    <a:pt x="63179" y="57177"/>
                    <a:pt x="62245" y="56643"/>
                  </a:cubicBezTo>
                  <a:cubicBezTo>
                    <a:pt x="61311" y="56109"/>
                    <a:pt x="59777" y="55842"/>
                    <a:pt x="59777" y="55842"/>
                  </a:cubicBezTo>
                  <a:lnTo>
                    <a:pt x="55107" y="51606"/>
                  </a:lnTo>
                  <a:cubicBezTo>
                    <a:pt x="55107" y="51606"/>
                    <a:pt x="56825" y="51347"/>
                    <a:pt x="58666" y="51347"/>
                  </a:cubicBezTo>
                  <a:cubicBezTo>
                    <a:pt x="59849" y="51347"/>
                    <a:pt x="61084" y="51454"/>
                    <a:pt x="61945" y="51806"/>
                  </a:cubicBezTo>
                  <a:cubicBezTo>
                    <a:pt x="63580" y="52486"/>
                    <a:pt x="65216" y="54171"/>
                    <a:pt x="66794" y="54171"/>
                  </a:cubicBezTo>
                  <a:cubicBezTo>
                    <a:pt x="67308" y="54171"/>
                    <a:pt x="67816" y="53992"/>
                    <a:pt x="68316" y="53541"/>
                  </a:cubicBezTo>
                  <a:cubicBezTo>
                    <a:pt x="70351" y="51739"/>
                    <a:pt x="69817" y="50472"/>
                    <a:pt x="68617" y="50405"/>
                  </a:cubicBezTo>
                  <a:cubicBezTo>
                    <a:pt x="67382" y="50338"/>
                    <a:pt x="65781" y="50205"/>
                    <a:pt x="64881" y="48604"/>
                  </a:cubicBezTo>
                  <a:cubicBezTo>
                    <a:pt x="63313" y="47670"/>
                    <a:pt x="63279" y="47203"/>
                    <a:pt x="63279" y="47203"/>
                  </a:cubicBezTo>
                  <a:cubicBezTo>
                    <a:pt x="63279" y="47203"/>
                    <a:pt x="73320" y="42967"/>
                    <a:pt x="73120" y="39831"/>
                  </a:cubicBezTo>
                  <a:lnTo>
                    <a:pt x="73120" y="39831"/>
                  </a:lnTo>
                  <a:cubicBezTo>
                    <a:pt x="67990" y="41694"/>
                    <a:pt x="63560" y="43819"/>
                    <a:pt x="61527" y="43819"/>
                  </a:cubicBezTo>
                  <a:cubicBezTo>
                    <a:pt x="61048" y="43819"/>
                    <a:pt x="60702" y="43701"/>
                    <a:pt x="60511" y="43434"/>
                  </a:cubicBezTo>
                  <a:cubicBezTo>
                    <a:pt x="59510" y="42033"/>
                    <a:pt x="54473" y="33660"/>
                    <a:pt x="57709" y="31025"/>
                  </a:cubicBezTo>
                  <a:cubicBezTo>
                    <a:pt x="60311" y="28923"/>
                    <a:pt x="62079" y="23653"/>
                    <a:pt x="66882" y="15280"/>
                  </a:cubicBezTo>
                  <a:cubicBezTo>
                    <a:pt x="68676" y="12137"/>
                    <a:pt x="70929" y="11334"/>
                    <a:pt x="73086" y="11334"/>
                  </a:cubicBezTo>
                  <a:cubicBezTo>
                    <a:pt x="75337" y="11334"/>
                    <a:pt x="77484" y="12208"/>
                    <a:pt x="78898" y="12208"/>
                  </a:cubicBezTo>
                  <a:cubicBezTo>
                    <a:pt x="79479" y="12208"/>
                    <a:pt x="79936" y="12061"/>
                    <a:pt x="80225" y="11644"/>
                  </a:cubicBezTo>
                  <a:cubicBezTo>
                    <a:pt x="81800" y="9376"/>
                    <a:pt x="69605" y="1"/>
                    <a:pt x="61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10;p26">
              <a:extLst>
                <a:ext uri="{FF2B5EF4-FFF2-40B4-BE49-F238E27FC236}">
                  <a16:creationId xmlns:a16="http://schemas.microsoft.com/office/drawing/2014/main" id="{60560BF3-9879-4D90-97ED-42E7472D0D5D}"/>
                </a:ext>
              </a:extLst>
            </p:cNvPr>
            <p:cNvSpPr/>
            <p:nvPr/>
          </p:nvSpPr>
          <p:spPr>
            <a:xfrm>
              <a:off x="6328425" y="277188"/>
              <a:ext cx="2048975" cy="1507425"/>
            </a:xfrm>
            <a:custGeom>
              <a:avLst/>
              <a:gdLst/>
              <a:ahLst/>
              <a:cxnLst/>
              <a:rect l="l" t="t" r="r" b="b"/>
              <a:pathLst>
                <a:path w="81959" h="60297" extrusionOk="0">
                  <a:moveTo>
                    <a:pt x="71888" y="39924"/>
                  </a:moveTo>
                  <a:cubicBezTo>
                    <a:pt x="71994" y="39924"/>
                    <a:pt x="72073" y="39949"/>
                    <a:pt x="72118" y="40003"/>
                  </a:cubicBezTo>
                  <a:cubicBezTo>
                    <a:pt x="71264" y="40916"/>
                    <a:pt x="65574" y="46458"/>
                    <a:pt x="63243" y="46458"/>
                  </a:cubicBezTo>
                  <a:cubicBezTo>
                    <a:pt x="62934" y="46458"/>
                    <a:pt x="62683" y="46360"/>
                    <a:pt x="62512" y="46141"/>
                  </a:cubicBezTo>
                  <a:cubicBezTo>
                    <a:pt x="61878" y="45341"/>
                    <a:pt x="61144" y="44607"/>
                    <a:pt x="60677" y="43706"/>
                  </a:cubicBezTo>
                  <a:cubicBezTo>
                    <a:pt x="62678" y="43172"/>
                    <a:pt x="64580" y="43306"/>
                    <a:pt x="66581" y="42472"/>
                  </a:cubicBezTo>
                  <a:cubicBezTo>
                    <a:pt x="67455" y="42110"/>
                    <a:pt x="70889" y="39924"/>
                    <a:pt x="71888" y="39924"/>
                  </a:cubicBezTo>
                  <a:close/>
                  <a:moveTo>
                    <a:pt x="31231" y="34549"/>
                  </a:moveTo>
                  <a:cubicBezTo>
                    <a:pt x="33235" y="34549"/>
                    <a:pt x="36644" y="36271"/>
                    <a:pt x="37660" y="36968"/>
                  </a:cubicBezTo>
                  <a:cubicBezTo>
                    <a:pt x="40629" y="39036"/>
                    <a:pt x="45299" y="43206"/>
                    <a:pt x="45232" y="47175"/>
                  </a:cubicBezTo>
                  <a:cubicBezTo>
                    <a:pt x="45200" y="49521"/>
                    <a:pt x="43907" y="50327"/>
                    <a:pt x="42284" y="50327"/>
                  </a:cubicBezTo>
                  <a:cubicBezTo>
                    <a:pt x="40537" y="50327"/>
                    <a:pt x="38409" y="49394"/>
                    <a:pt x="37060" y="48443"/>
                  </a:cubicBezTo>
                  <a:cubicBezTo>
                    <a:pt x="33424" y="45874"/>
                    <a:pt x="31990" y="41605"/>
                    <a:pt x="30255" y="37735"/>
                  </a:cubicBezTo>
                  <a:cubicBezTo>
                    <a:pt x="29167" y="35331"/>
                    <a:pt x="29880" y="34549"/>
                    <a:pt x="31231" y="34549"/>
                  </a:cubicBezTo>
                  <a:close/>
                  <a:moveTo>
                    <a:pt x="2990" y="23255"/>
                  </a:moveTo>
                  <a:cubicBezTo>
                    <a:pt x="4435" y="23255"/>
                    <a:pt x="7468" y="24115"/>
                    <a:pt x="6471" y="25627"/>
                  </a:cubicBezTo>
                  <a:cubicBezTo>
                    <a:pt x="7941" y="25304"/>
                    <a:pt x="10528" y="24692"/>
                    <a:pt x="12835" y="24692"/>
                  </a:cubicBezTo>
                  <a:cubicBezTo>
                    <a:pt x="14822" y="24692"/>
                    <a:pt x="16600" y="25146"/>
                    <a:pt x="17279" y="26627"/>
                  </a:cubicBezTo>
                  <a:cubicBezTo>
                    <a:pt x="15111" y="26627"/>
                    <a:pt x="12826" y="26135"/>
                    <a:pt x="10674" y="26135"/>
                  </a:cubicBezTo>
                  <a:cubicBezTo>
                    <a:pt x="8523" y="26135"/>
                    <a:pt x="6505" y="26627"/>
                    <a:pt x="4870" y="28595"/>
                  </a:cubicBezTo>
                  <a:cubicBezTo>
                    <a:pt x="3569" y="30163"/>
                    <a:pt x="2936" y="32031"/>
                    <a:pt x="2369" y="33932"/>
                  </a:cubicBezTo>
                  <a:cubicBezTo>
                    <a:pt x="1968" y="35300"/>
                    <a:pt x="1234" y="40237"/>
                    <a:pt x="3102" y="40971"/>
                  </a:cubicBezTo>
                  <a:cubicBezTo>
                    <a:pt x="2635" y="36835"/>
                    <a:pt x="2369" y="32398"/>
                    <a:pt x="5337" y="28962"/>
                  </a:cubicBezTo>
                  <a:cubicBezTo>
                    <a:pt x="6869" y="27212"/>
                    <a:pt x="9004" y="26719"/>
                    <a:pt x="11215" y="26719"/>
                  </a:cubicBezTo>
                  <a:cubicBezTo>
                    <a:pt x="12712" y="26719"/>
                    <a:pt x="14244" y="26945"/>
                    <a:pt x="15645" y="27161"/>
                  </a:cubicBezTo>
                  <a:cubicBezTo>
                    <a:pt x="17713" y="27461"/>
                    <a:pt x="18947" y="28228"/>
                    <a:pt x="20782" y="29096"/>
                  </a:cubicBezTo>
                  <a:cubicBezTo>
                    <a:pt x="22383" y="29863"/>
                    <a:pt x="24217" y="30096"/>
                    <a:pt x="25585" y="31297"/>
                  </a:cubicBezTo>
                  <a:cubicBezTo>
                    <a:pt x="28554" y="33899"/>
                    <a:pt x="29721" y="38836"/>
                    <a:pt x="31189" y="42339"/>
                  </a:cubicBezTo>
                  <a:cubicBezTo>
                    <a:pt x="28031" y="41040"/>
                    <a:pt x="24377" y="40519"/>
                    <a:pt x="20739" y="40519"/>
                  </a:cubicBezTo>
                  <a:cubicBezTo>
                    <a:pt x="18113" y="40519"/>
                    <a:pt x="15495" y="40790"/>
                    <a:pt x="13076" y="41238"/>
                  </a:cubicBezTo>
                  <a:cubicBezTo>
                    <a:pt x="7339" y="42305"/>
                    <a:pt x="5738" y="48209"/>
                    <a:pt x="7639" y="53213"/>
                  </a:cubicBezTo>
                  <a:cubicBezTo>
                    <a:pt x="4170" y="48610"/>
                    <a:pt x="968" y="43339"/>
                    <a:pt x="1435" y="37302"/>
                  </a:cubicBezTo>
                  <a:cubicBezTo>
                    <a:pt x="1568" y="35167"/>
                    <a:pt x="1735" y="32865"/>
                    <a:pt x="2635" y="30864"/>
                  </a:cubicBezTo>
                  <a:cubicBezTo>
                    <a:pt x="2869" y="30330"/>
                    <a:pt x="5604" y="26861"/>
                    <a:pt x="5504" y="26694"/>
                  </a:cubicBezTo>
                  <a:lnTo>
                    <a:pt x="5504" y="26694"/>
                  </a:lnTo>
                  <a:cubicBezTo>
                    <a:pt x="4786" y="26772"/>
                    <a:pt x="4011" y="26906"/>
                    <a:pt x="3246" y="26906"/>
                  </a:cubicBezTo>
                  <a:cubicBezTo>
                    <a:pt x="2696" y="26906"/>
                    <a:pt x="2151" y="26836"/>
                    <a:pt x="1635" y="26627"/>
                  </a:cubicBezTo>
                  <a:cubicBezTo>
                    <a:pt x="2168" y="26427"/>
                    <a:pt x="4270" y="26561"/>
                    <a:pt x="4470" y="26294"/>
                  </a:cubicBezTo>
                  <a:cubicBezTo>
                    <a:pt x="4937" y="25593"/>
                    <a:pt x="2335" y="25393"/>
                    <a:pt x="1868" y="25059"/>
                  </a:cubicBezTo>
                  <a:cubicBezTo>
                    <a:pt x="2022" y="25036"/>
                    <a:pt x="2186" y="25027"/>
                    <a:pt x="2356" y="25027"/>
                  </a:cubicBezTo>
                  <a:cubicBezTo>
                    <a:pt x="2923" y="25027"/>
                    <a:pt x="3559" y="25127"/>
                    <a:pt x="4138" y="25127"/>
                  </a:cubicBezTo>
                  <a:cubicBezTo>
                    <a:pt x="4628" y="25127"/>
                    <a:pt x="5075" y="25056"/>
                    <a:pt x="5404" y="24793"/>
                  </a:cubicBezTo>
                  <a:cubicBezTo>
                    <a:pt x="4670" y="24059"/>
                    <a:pt x="3436" y="24192"/>
                    <a:pt x="2836" y="23258"/>
                  </a:cubicBezTo>
                  <a:cubicBezTo>
                    <a:pt x="2885" y="23256"/>
                    <a:pt x="2936" y="23255"/>
                    <a:pt x="2990" y="23255"/>
                  </a:cubicBezTo>
                  <a:close/>
                  <a:moveTo>
                    <a:pt x="60961" y="570"/>
                  </a:moveTo>
                  <a:cubicBezTo>
                    <a:pt x="61241" y="570"/>
                    <a:pt x="61525" y="582"/>
                    <a:pt x="61811" y="609"/>
                  </a:cubicBezTo>
                  <a:cubicBezTo>
                    <a:pt x="68149" y="1176"/>
                    <a:pt x="76255" y="5812"/>
                    <a:pt x="79924" y="11049"/>
                  </a:cubicBezTo>
                  <a:cubicBezTo>
                    <a:pt x="78727" y="10941"/>
                    <a:pt x="77563" y="10863"/>
                    <a:pt x="76427" y="10863"/>
                  </a:cubicBezTo>
                  <a:cubicBezTo>
                    <a:pt x="73350" y="10863"/>
                    <a:pt x="70486" y="11441"/>
                    <a:pt x="67782" y="13585"/>
                  </a:cubicBezTo>
                  <a:cubicBezTo>
                    <a:pt x="64213" y="16453"/>
                    <a:pt x="62378" y="20656"/>
                    <a:pt x="60410" y="24659"/>
                  </a:cubicBezTo>
                  <a:cubicBezTo>
                    <a:pt x="59476" y="26594"/>
                    <a:pt x="58008" y="28162"/>
                    <a:pt x="57041" y="30030"/>
                  </a:cubicBezTo>
                  <a:cubicBezTo>
                    <a:pt x="55973" y="32031"/>
                    <a:pt x="56574" y="34500"/>
                    <a:pt x="56974" y="36634"/>
                  </a:cubicBezTo>
                  <a:cubicBezTo>
                    <a:pt x="57808" y="41038"/>
                    <a:pt x="58909" y="43940"/>
                    <a:pt x="62245" y="46975"/>
                  </a:cubicBezTo>
                  <a:cubicBezTo>
                    <a:pt x="62162" y="46977"/>
                    <a:pt x="62080" y="46978"/>
                    <a:pt x="62000" y="46978"/>
                  </a:cubicBezTo>
                  <a:cubicBezTo>
                    <a:pt x="59128" y="46978"/>
                    <a:pt x="57676" y="45831"/>
                    <a:pt x="55340" y="44273"/>
                  </a:cubicBezTo>
                  <a:cubicBezTo>
                    <a:pt x="54105" y="43439"/>
                    <a:pt x="52905" y="42806"/>
                    <a:pt x="52004" y="41638"/>
                  </a:cubicBezTo>
                  <a:cubicBezTo>
                    <a:pt x="51137" y="40504"/>
                    <a:pt x="50570" y="39170"/>
                    <a:pt x="49702" y="38069"/>
                  </a:cubicBezTo>
                  <a:cubicBezTo>
                    <a:pt x="47934" y="35800"/>
                    <a:pt x="45099" y="34566"/>
                    <a:pt x="43431" y="32298"/>
                  </a:cubicBezTo>
                  <a:cubicBezTo>
                    <a:pt x="42697" y="31331"/>
                    <a:pt x="41530" y="29296"/>
                    <a:pt x="41496" y="28062"/>
                  </a:cubicBezTo>
                  <a:cubicBezTo>
                    <a:pt x="41496" y="26927"/>
                    <a:pt x="41897" y="26761"/>
                    <a:pt x="42664" y="25827"/>
                  </a:cubicBezTo>
                  <a:cubicBezTo>
                    <a:pt x="46300" y="21357"/>
                    <a:pt x="44699" y="14685"/>
                    <a:pt x="47801" y="9982"/>
                  </a:cubicBezTo>
                  <a:cubicBezTo>
                    <a:pt x="49302" y="7747"/>
                    <a:pt x="52471" y="5679"/>
                    <a:pt x="54773" y="4378"/>
                  </a:cubicBezTo>
                  <a:cubicBezTo>
                    <a:pt x="56107" y="3644"/>
                    <a:pt x="57475" y="2977"/>
                    <a:pt x="58976" y="2577"/>
                  </a:cubicBezTo>
                  <a:cubicBezTo>
                    <a:pt x="59876" y="2310"/>
                    <a:pt x="62311" y="2443"/>
                    <a:pt x="62812" y="1576"/>
                  </a:cubicBezTo>
                  <a:cubicBezTo>
                    <a:pt x="62448" y="1245"/>
                    <a:pt x="61935" y="1107"/>
                    <a:pt x="61332" y="1107"/>
                  </a:cubicBezTo>
                  <a:cubicBezTo>
                    <a:pt x="58832" y="1107"/>
                    <a:pt x="54788" y="3472"/>
                    <a:pt x="53472" y="4278"/>
                  </a:cubicBezTo>
                  <a:cubicBezTo>
                    <a:pt x="51037" y="5812"/>
                    <a:pt x="48235" y="7480"/>
                    <a:pt x="46867" y="10115"/>
                  </a:cubicBezTo>
                  <a:cubicBezTo>
                    <a:pt x="45299" y="13151"/>
                    <a:pt x="44999" y="16820"/>
                    <a:pt x="44399" y="20123"/>
                  </a:cubicBezTo>
                  <a:cubicBezTo>
                    <a:pt x="44132" y="21657"/>
                    <a:pt x="43731" y="23091"/>
                    <a:pt x="42831" y="24392"/>
                  </a:cubicBezTo>
                  <a:cubicBezTo>
                    <a:pt x="41863" y="25793"/>
                    <a:pt x="40629" y="26527"/>
                    <a:pt x="40763" y="28362"/>
                  </a:cubicBezTo>
                  <a:cubicBezTo>
                    <a:pt x="41029" y="31431"/>
                    <a:pt x="44565" y="34033"/>
                    <a:pt x="46667" y="35867"/>
                  </a:cubicBezTo>
                  <a:cubicBezTo>
                    <a:pt x="49135" y="38002"/>
                    <a:pt x="50236" y="41071"/>
                    <a:pt x="52471" y="43339"/>
                  </a:cubicBezTo>
                  <a:cubicBezTo>
                    <a:pt x="54506" y="45374"/>
                    <a:pt x="58108" y="47409"/>
                    <a:pt x="60877" y="47742"/>
                  </a:cubicBezTo>
                  <a:cubicBezTo>
                    <a:pt x="62278" y="47909"/>
                    <a:pt x="63345" y="48043"/>
                    <a:pt x="64446" y="48943"/>
                  </a:cubicBezTo>
                  <a:cubicBezTo>
                    <a:pt x="65041" y="49444"/>
                    <a:pt x="66574" y="52115"/>
                    <a:pt x="67450" y="52115"/>
                  </a:cubicBezTo>
                  <a:cubicBezTo>
                    <a:pt x="67508" y="52115"/>
                    <a:pt x="67563" y="52104"/>
                    <a:pt x="67615" y="52079"/>
                  </a:cubicBezTo>
                  <a:cubicBezTo>
                    <a:pt x="66886" y="51081"/>
                    <a:pt x="67166" y="50662"/>
                    <a:pt x="67653" y="50662"/>
                  </a:cubicBezTo>
                  <a:cubicBezTo>
                    <a:pt x="68192" y="50662"/>
                    <a:pt x="68984" y="51173"/>
                    <a:pt x="68949" y="51979"/>
                  </a:cubicBezTo>
                  <a:cubicBezTo>
                    <a:pt x="68920" y="52813"/>
                    <a:pt x="68579" y="53109"/>
                    <a:pt x="68093" y="53109"/>
                  </a:cubicBezTo>
                  <a:cubicBezTo>
                    <a:pt x="66947" y="53109"/>
                    <a:pt x="64989" y="51462"/>
                    <a:pt x="64380" y="51345"/>
                  </a:cubicBezTo>
                  <a:lnTo>
                    <a:pt x="64380" y="51345"/>
                  </a:lnTo>
                  <a:cubicBezTo>
                    <a:pt x="65380" y="52646"/>
                    <a:pt x="65881" y="52846"/>
                    <a:pt x="67115" y="53613"/>
                  </a:cubicBezTo>
                  <a:cubicBezTo>
                    <a:pt x="66871" y="54007"/>
                    <a:pt x="66569" y="54158"/>
                    <a:pt x="66241" y="54158"/>
                  </a:cubicBezTo>
                  <a:cubicBezTo>
                    <a:pt x="65400" y="54158"/>
                    <a:pt x="64384" y="53168"/>
                    <a:pt x="63712" y="52713"/>
                  </a:cubicBezTo>
                  <a:cubicBezTo>
                    <a:pt x="62345" y="51812"/>
                    <a:pt x="61044" y="51178"/>
                    <a:pt x="59343" y="50978"/>
                  </a:cubicBezTo>
                  <a:cubicBezTo>
                    <a:pt x="58996" y="50940"/>
                    <a:pt x="58646" y="50927"/>
                    <a:pt x="58293" y="50927"/>
                  </a:cubicBezTo>
                  <a:cubicBezTo>
                    <a:pt x="57319" y="50927"/>
                    <a:pt x="56327" y="51032"/>
                    <a:pt x="55342" y="51032"/>
                  </a:cubicBezTo>
                  <a:cubicBezTo>
                    <a:pt x="55107" y="51032"/>
                    <a:pt x="54873" y="51026"/>
                    <a:pt x="54639" y="51011"/>
                  </a:cubicBezTo>
                  <a:cubicBezTo>
                    <a:pt x="52638" y="50911"/>
                    <a:pt x="50970" y="50177"/>
                    <a:pt x="49035" y="49644"/>
                  </a:cubicBezTo>
                  <a:lnTo>
                    <a:pt x="49035" y="49644"/>
                  </a:lnTo>
                  <a:cubicBezTo>
                    <a:pt x="49302" y="50411"/>
                    <a:pt x="50536" y="50344"/>
                    <a:pt x="49536" y="50845"/>
                  </a:cubicBezTo>
                  <a:cubicBezTo>
                    <a:pt x="50236" y="51478"/>
                    <a:pt x="51804" y="51145"/>
                    <a:pt x="52738" y="51412"/>
                  </a:cubicBezTo>
                  <a:cubicBezTo>
                    <a:pt x="54206" y="51779"/>
                    <a:pt x="53939" y="52179"/>
                    <a:pt x="54973" y="53146"/>
                  </a:cubicBezTo>
                  <a:cubicBezTo>
                    <a:pt x="55807" y="53980"/>
                    <a:pt x="57008" y="54280"/>
                    <a:pt x="57841" y="55148"/>
                  </a:cubicBezTo>
                  <a:cubicBezTo>
                    <a:pt x="58742" y="56048"/>
                    <a:pt x="59276" y="57383"/>
                    <a:pt x="60543" y="57716"/>
                  </a:cubicBezTo>
                  <a:cubicBezTo>
                    <a:pt x="59748" y="56736"/>
                    <a:pt x="60071" y="56217"/>
                    <a:pt x="60573" y="56217"/>
                  </a:cubicBezTo>
                  <a:cubicBezTo>
                    <a:pt x="60977" y="56217"/>
                    <a:pt x="61496" y="56551"/>
                    <a:pt x="61644" y="57249"/>
                  </a:cubicBezTo>
                  <a:cubicBezTo>
                    <a:pt x="61860" y="58240"/>
                    <a:pt x="61560" y="58581"/>
                    <a:pt x="61032" y="58581"/>
                  </a:cubicBezTo>
                  <a:cubicBezTo>
                    <a:pt x="59926" y="58581"/>
                    <a:pt x="57815" y="57084"/>
                    <a:pt x="57341" y="56949"/>
                  </a:cubicBezTo>
                  <a:lnTo>
                    <a:pt x="57341" y="56949"/>
                  </a:lnTo>
                  <a:cubicBezTo>
                    <a:pt x="58142" y="58350"/>
                    <a:pt x="58809" y="58350"/>
                    <a:pt x="59876" y="59217"/>
                  </a:cubicBezTo>
                  <a:cubicBezTo>
                    <a:pt x="59738" y="59438"/>
                    <a:pt x="59510" y="59535"/>
                    <a:pt x="59215" y="59535"/>
                  </a:cubicBezTo>
                  <a:cubicBezTo>
                    <a:pt x="57373" y="59535"/>
                    <a:pt x="52936" y="55776"/>
                    <a:pt x="51670" y="55114"/>
                  </a:cubicBezTo>
                  <a:cubicBezTo>
                    <a:pt x="50103" y="54247"/>
                    <a:pt x="48401" y="53580"/>
                    <a:pt x="46767" y="52813"/>
                  </a:cubicBezTo>
                  <a:cubicBezTo>
                    <a:pt x="45399" y="52212"/>
                    <a:pt x="43264" y="51578"/>
                    <a:pt x="42164" y="50611"/>
                  </a:cubicBezTo>
                  <a:cubicBezTo>
                    <a:pt x="43998" y="50511"/>
                    <a:pt x="45333" y="49610"/>
                    <a:pt x="45599" y="47709"/>
                  </a:cubicBezTo>
                  <a:cubicBezTo>
                    <a:pt x="46000" y="45040"/>
                    <a:pt x="43865" y="42505"/>
                    <a:pt x="42264" y="40604"/>
                  </a:cubicBezTo>
                  <a:cubicBezTo>
                    <a:pt x="40526" y="38560"/>
                    <a:pt x="35578" y="33834"/>
                    <a:pt x="32023" y="33834"/>
                  </a:cubicBezTo>
                  <a:cubicBezTo>
                    <a:pt x="30938" y="33834"/>
                    <a:pt x="29982" y="34274"/>
                    <a:pt x="29288" y="35367"/>
                  </a:cubicBezTo>
                  <a:cubicBezTo>
                    <a:pt x="28787" y="34433"/>
                    <a:pt x="28254" y="33499"/>
                    <a:pt x="27720" y="32531"/>
                  </a:cubicBezTo>
                  <a:lnTo>
                    <a:pt x="27720" y="32531"/>
                  </a:lnTo>
                  <a:cubicBezTo>
                    <a:pt x="27914" y="32690"/>
                    <a:pt x="28070" y="32774"/>
                    <a:pt x="28194" y="32774"/>
                  </a:cubicBezTo>
                  <a:cubicBezTo>
                    <a:pt x="28305" y="32774"/>
                    <a:pt x="28391" y="32707"/>
                    <a:pt x="28454" y="32565"/>
                  </a:cubicBezTo>
                  <a:cubicBezTo>
                    <a:pt x="24584" y="29029"/>
                    <a:pt x="19381" y="28896"/>
                    <a:pt x="16745" y="24059"/>
                  </a:cubicBezTo>
                  <a:cubicBezTo>
                    <a:pt x="15711" y="22124"/>
                    <a:pt x="14844" y="20023"/>
                    <a:pt x="13476" y="18321"/>
                  </a:cubicBezTo>
                  <a:cubicBezTo>
                    <a:pt x="11909" y="16420"/>
                    <a:pt x="9740" y="15052"/>
                    <a:pt x="7739" y="13685"/>
                  </a:cubicBezTo>
                  <a:cubicBezTo>
                    <a:pt x="6905" y="13118"/>
                    <a:pt x="2936" y="10816"/>
                    <a:pt x="3303" y="9482"/>
                  </a:cubicBezTo>
                  <a:cubicBezTo>
                    <a:pt x="3422" y="9077"/>
                    <a:pt x="3986" y="8940"/>
                    <a:pt x="4701" y="8940"/>
                  </a:cubicBezTo>
                  <a:cubicBezTo>
                    <a:pt x="5991" y="8940"/>
                    <a:pt x="7770" y="9386"/>
                    <a:pt x="8306" y="9515"/>
                  </a:cubicBezTo>
                  <a:cubicBezTo>
                    <a:pt x="9773" y="9910"/>
                    <a:pt x="15984" y="14310"/>
                    <a:pt x="18433" y="14310"/>
                  </a:cubicBezTo>
                  <a:cubicBezTo>
                    <a:pt x="18881" y="14310"/>
                    <a:pt x="19203" y="14163"/>
                    <a:pt x="19347" y="13818"/>
                  </a:cubicBezTo>
                  <a:cubicBezTo>
                    <a:pt x="14450" y="13818"/>
                    <a:pt x="10945" y="8377"/>
                    <a:pt x="5738" y="8377"/>
                  </a:cubicBezTo>
                  <a:cubicBezTo>
                    <a:pt x="5660" y="8377"/>
                    <a:pt x="5582" y="8378"/>
                    <a:pt x="5504" y="8381"/>
                  </a:cubicBezTo>
                  <a:cubicBezTo>
                    <a:pt x="6194" y="7811"/>
                    <a:pt x="7167" y="7604"/>
                    <a:pt x="8208" y="7604"/>
                  </a:cubicBezTo>
                  <a:cubicBezTo>
                    <a:pt x="9786" y="7604"/>
                    <a:pt x="11517" y="8079"/>
                    <a:pt x="12643" y="8481"/>
                  </a:cubicBezTo>
                  <a:cubicBezTo>
                    <a:pt x="14844" y="9315"/>
                    <a:pt x="15845" y="11516"/>
                    <a:pt x="17980" y="12317"/>
                  </a:cubicBezTo>
                  <a:cubicBezTo>
                    <a:pt x="23951" y="14519"/>
                    <a:pt x="30322" y="15986"/>
                    <a:pt x="36326" y="18155"/>
                  </a:cubicBezTo>
                  <a:cubicBezTo>
                    <a:pt x="36231" y="18995"/>
                    <a:pt x="35375" y="19270"/>
                    <a:pt x="34398" y="19270"/>
                  </a:cubicBezTo>
                  <a:cubicBezTo>
                    <a:pt x="33321" y="19270"/>
                    <a:pt x="32097" y="18935"/>
                    <a:pt x="31589" y="18655"/>
                  </a:cubicBezTo>
                  <a:cubicBezTo>
                    <a:pt x="29555" y="17554"/>
                    <a:pt x="28420" y="15953"/>
                    <a:pt x="25819" y="15820"/>
                  </a:cubicBezTo>
                  <a:lnTo>
                    <a:pt x="25819" y="15820"/>
                  </a:lnTo>
                  <a:cubicBezTo>
                    <a:pt x="26386" y="16754"/>
                    <a:pt x="29054" y="17554"/>
                    <a:pt x="29988" y="18321"/>
                  </a:cubicBezTo>
                  <a:cubicBezTo>
                    <a:pt x="31256" y="19389"/>
                    <a:pt x="32190" y="20623"/>
                    <a:pt x="32357" y="22291"/>
                  </a:cubicBezTo>
                  <a:cubicBezTo>
                    <a:pt x="32423" y="22858"/>
                    <a:pt x="31956" y="24492"/>
                    <a:pt x="32423" y="24959"/>
                  </a:cubicBezTo>
                  <a:cubicBezTo>
                    <a:pt x="32690" y="25226"/>
                    <a:pt x="34225" y="25360"/>
                    <a:pt x="34692" y="25426"/>
                  </a:cubicBezTo>
                  <a:cubicBezTo>
                    <a:pt x="35217" y="25503"/>
                    <a:pt x="35822" y="25565"/>
                    <a:pt x="36435" y="25565"/>
                  </a:cubicBezTo>
                  <a:cubicBezTo>
                    <a:pt x="37417" y="25565"/>
                    <a:pt x="38422" y="25406"/>
                    <a:pt x="39161" y="24893"/>
                  </a:cubicBezTo>
                  <a:cubicBezTo>
                    <a:pt x="41930" y="22991"/>
                    <a:pt x="42864" y="18521"/>
                    <a:pt x="43498" y="15486"/>
                  </a:cubicBezTo>
                  <a:cubicBezTo>
                    <a:pt x="43898" y="13518"/>
                    <a:pt x="44165" y="11683"/>
                    <a:pt x="43565" y="9749"/>
                  </a:cubicBezTo>
                  <a:cubicBezTo>
                    <a:pt x="43098" y="8181"/>
                    <a:pt x="41997" y="6046"/>
                    <a:pt x="43698" y="4745"/>
                  </a:cubicBezTo>
                  <a:lnTo>
                    <a:pt x="43698" y="4745"/>
                  </a:lnTo>
                  <a:cubicBezTo>
                    <a:pt x="43765" y="5579"/>
                    <a:pt x="43731" y="5846"/>
                    <a:pt x="43598" y="6613"/>
                  </a:cubicBezTo>
                  <a:cubicBezTo>
                    <a:pt x="44399" y="6113"/>
                    <a:pt x="44832" y="5145"/>
                    <a:pt x="45833" y="4978"/>
                  </a:cubicBezTo>
                  <a:lnTo>
                    <a:pt x="45833" y="4978"/>
                  </a:lnTo>
                  <a:cubicBezTo>
                    <a:pt x="45466" y="5879"/>
                    <a:pt x="42931" y="7213"/>
                    <a:pt x="43364" y="8181"/>
                  </a:cubicBezTo>
                  <a:cubicBezTo>
                    <a:pt x="43987" y="7683"/>
                    <a:pt x="44696" y="6866"/>
                    <a:pt x="45573" y="6866"/>
                  </a:cubicBezTo>
                  <a:cubicBezTo>
                    <a:pt x="45636" y="6866"/>
                    <a:pt x="45701" y="6871"/>
                    <a:pt x="45766" y="6880"/>
                  </a:cubicBezTo>
                  <a:cubicBezTo>
                    <a:pt x="45066" y="7414"/>
                    <a:pt x="44098" y="8014"/>
                    <a:pt x="44399" y="9015"/>
                  </a:cubicBezTo>
                  <a:cubicBezTo>
                    <a:pt x="44532" y="9015"/>
                    <a:pt x="45933" y="7914"/>
                    <a:pt x="46233" y="7747"/>
                  </a:cubicBezTo>
                  <a:cubicBezTo>
                    <a:pt x="47934" y="6813"/>
                    <a:pt x="49536" y="5679"/>
                    <a:pt x="51170" y="4611"/>
                  </a:cubicBezTo>
                  <a:cubicBezTo>
                    <a:pt x="54143" y="2691"/>
                    <a:pt x="57318" y="570"/>
                    <a:pt x="60961" y="570"/>
                  </a:cubicBezTo>
                  <a:close/>
                  <a:moveTo>
                    <a:pt x="61495" y="0"/>
                  </a:moveTo>
                  <a:cubicBezTo>
                    <a:pt x="58701" y="0"/>
                    <a:pt x="56028" y="874"/>
                    <a:pt x="53071" y="2610"/>
                  </a:cubicBezTo>
                  <a:cubicBezTo>
                    <a:pt x="51904" y="3277"/>
                    <a:pt x="50770" y="3978"/>
                    <a:pt x="49636" y="4712"/>
                  </a:cubicBezTo>
                  <a:cubicBezTo>
                    <a:pt x="49042" y="5107"/>
                    <a:pt x="47567" y="6580"/>
                    <a:pt x="46857" y="6580"/>
                  </a:cubicBezTo>
                  <a:cubicBezTo>
                    <a:pt x="46849" y="6580"/>
                    <a:pt x="46841" y="6580"/>
                    <a:pt x="46834" y="6580"/>
                  </a:cubicBezTo>
                  <a:cubicBezTo>
                    <a:pt x="45492" y="6580"/>
                    <a:pt x="46494" y="4524"/>
                    <a:pt x="45685" y="4524"/>
                  </a:cubicBezTo>
                  <a:cubicBezTo>
                    <a:pt x="45428" y="4524"/>
                    <a:pt x="44988" y="4732"/>
                    <a:pt x="44232" y="5279"/>
                  </a:cubicBezTo>
                  <a:cubicBezTo>
                    <a:pt x="44121" y="4540"/>
                    <a:pt x="43883" y="4260"/>
                    <a:pt x="43608" y="4260"/>
                  </a:cubicBezTo>
                  <a:cubicBezTo>
                    <a:pt x="43138" y="4260"/>
                    <a:pt x="42562" y="5076"/>
                    <a:pt x="42330" y="5812"/>
                  </a:cubicBezTo>
                  <a:cubicBezTo>
                    <a:pt x="41830" y="7647"/>
                    <a:pt x="42731" y="8714"/>
                    <a:pt x="43164" y="10382"/>
                  </a:cubicBezTo>
                  <a:cubicBezTo>
                    <a:pt x="43865" y="13184"/>
                    <a:pt x="42697" y="16620"/>
                    <a:pt x="41830" y="19322"/>
                  </a:cubicBezTo>
                  <a:cubicBezTo>
                    <a:pt x="41029" y="21757"/>
                    <a:pt x="39895" y="24526"/>
                    <a:pt x="36993" y="24726"/>
                  </a:cubicBezTo>
                  <a:cubicBezTo>
                    <a:pt x="36837" y="24733"/>
                    <a:pt x="36594" y="24740"/>
                    <a:pt x="36303" y="24740"/>
                  </a:cubicBezTo>
                  <a:cubicBezTo>
                    <a:pt x="35231" y="24740"/>
                    <a:pt x="33510" y="24643"/>
                    <a:pt x="33090" y="24092"/>
                  </a:cubicBezTo>
                  <a:cubicBezTo>
                    <a:pt x="32924" y="23892"/>
                    <a:pt x="33191" y="22624"/>
                    <a:pt x="33157" y="22291"/>
                  </a:cubicBezTo>
                  <a:cubicBezTo>
                    <a:pt x="33057" y="21357"/>
                    <a:pt x="32824" y="20423"/>
                    <a:pt x="32290" y="19622"/>
                  </a:cubicBezTo>
                  <a:lnTo>
                    <a:pt x="32290" y="19622"/>
                  </a:lnTo>
                  <a:cubicBezTo>
                    <a:pt x="32501" y="19659"/>
                    <a:pt x="32916" y="19687"/>
                    <a:pt x="33416" y="19687"/>
                  </a:cubicBezTo>
                  <a:cubicBezTo>
                    <a:pt x="35203" y="19687"/>
                    <a:pt x="38072" y="19323"/>
                    <a:pt x="36560" y="17654"/>
                  </a:cubicBezTo>
                  <a:cubicBezTo>
                    <a:pt x="35926" y="16920"/>
                    <a:pt x="33524" y="16587"/>
                    <a:pt x="32590" y="16253"/>
                  </a:cubicBezTo>
                  <a:cubicBezTo>
                    <a:pt x="31089" y="15753"/>
                    <a:pt x="29621" y="15219"/>
                    <a:pt x="28120" y="14752"/>
                  </a:cubicBezTo>
                  <a:cubicBezTo>
                    <a:pt x="25085" y="13718"/>
                    <a:pt x="22049" y="12517"/>
                    <a:pt x="18914" y="11783"/>
                  </a:cubicBezTo>
                  <a:cubicBezTo>
                    <a:pt x="16245" y="11150"/>
                    <a:pt x="15278" y="8815"/>
                    <a:pt x="12709" y="7881"/>
                  </a:cubicBezTo>
                  <a:cubicBezTo>
                    <a:pt x="11296" y="7359"/>
                    <a:pt x="9684" y="6936"/>
                    <a:pt x="8114" y="6936"/>
                  </a:cubicBezTo>
                  <a:cubicBezTo>
                    <a:pt x="7275" y="6936"/>
                    <a:pt x="6449" y="7056"/>
                    <a:pt x="5671" y="7347"/>
                  </a:cubicBezTo>
                  <a:cubicBezTo>
                    <a:pt x="2969" y="8381"/>
                    <a:pt x="2168" y="9982"/>
                    <a:pt x="4403" y="12017"/>
                  </a:cubicBezTo>
                  <a:cubicBezTo>
                    <a:pt x="6538" y="13985"/>
                    <a:pt x="9173" y="15286"/>
                    <a:pt x="11308" y="17221"/>
                  </a:cubicBezTo>
                  <a:cubicBezTo>
                    <a:pt x="13543" y="19189"/>
                    <a:pt x="14677" y="21891"/>
                    <a:pt x="16012" y="24492"/>
                  </a:cubicBezTo>
                  <a:cubicBezTo>
                    <a:pt x="14752" y="24492"/>
                    <a:pt x="13154" y="24597"/>
                    <a:pt x="11582" y="24597"/>
                  </a:cubicBezTo>
                  <a:cubicBezTo>
                    <a:pt x="9950" y="24597"/>
                    <a:pt x="8345" y="24484"/>
                    <a:pt x="7172" y="24025"/>
                  </a:cubicBezTo>
                  <a:cubicBezTo>
                    <a:pt x="6666" y="23836"/>
                    <a:pt x="4307" y="22793"/>
                    <a:pt x="3120" y="22793"/>
                  </a:cubicBezTo>
                  <a:cubicBezTo>
                    <a:pt x="2430" y="22793"/>
                    <a:pt x="2136" y="23146"/>
                    <a:pt x="2836" y="24226"/>
                  </a:cubicBezTo>
                  <a:cubicBezTo>
                    <a:pt x="1735" y="24659"/>
                    <a:pt x="734" y="25126"/>
                    <a:pt x="2168" y="25927"/>
                  </a:cubicBezTo>
                  <a:cubicBezTo>
                    <a:pt x="0" y="27061"/>
                    <a:pt x="3069" y="27328"/>
                    <a:pt x="4003" y="27361"/>
                  </a:cubicBezTo>
                  <a:cubicBezTo>
                    <a:pt x="2502" y="29930"/>
                    <a:pt x="1234" y="31664"/>
                    <a:pt x="834" y="34733"/>
                  </a:cubicBezTo>
                  <a:cubicBezTo>
                    <a:pt x="400" y="37935"/>
                    <a:pt x="434" y="40837"/>
                    <a:pt x="1401" y="43940"/>
                  </a:cubicBezTo>
                  <a:cubicBezTo>
                    <a:pt x="1968" y="45774"/>
                    <a:pt x="2602" y="47742"/>
                    <a:pt x="3770" y="49277"/>
                  </a:cubicBezTo>
                  <a:cubicBezTo>
                    <a:pt x="4437" y="50177"/>
                    <a:pt x="7072" y="53847"/>
                    <a:pt x="8206" y="53980"/>
                  </a:cubicBezTo>
                  <a:cubicBezTo>
                    <a:pt x="7205" y="52679"/>
                    <a:pt x="7305" y="47976"/>
                    <a:pt x="7806" y="46341"/>
                  </a:cubicBezTo>
                  <a:cubicBezTo>
                    <a:pt x="8840" y="42705"/>
                    <a:pt x="11942" y="41905"/>
                    <a:pt x="15311" y="41605"/>
                  </a:cubicBezTo>
                  <a:cubicBezTo>
                    <a:pt x="17655" y="41408"/>
                    <a:pt x="20255" y="41141"/>
                    <a:pt x="22795" y="41141"/>
                  </a:cubicBezTo>
                  <a:cubicBezTo>
                    <a:pt x="24556" y="41141"/>
                    <a:pt x="26289" y="41269"/>
                    <a:pt x="27887" y="41638"/>
                  </a:cubicBezTo>
                  <a:cubicBezTo>
                    <a:pt x="32023" y="42539"/>
                    <a:pt x="32790" y="45841"/>
                    <a:pt x="35759" y="48343"/>
                  </a:cubicBezTo>
                  <a:cubicBezTo>
                    <a:pt x="38561" y="50778"/>
                    <a:pt x="42330" y="51578"/>
                    <a:pt x="45633" y="53113"/>
                  </a:cubicBezTo>
                  <a:cubicBezTo>
                    <a:pt x="49135" y="54714"/>
                    <a:pt x="52371" y="56482"/>
                    <a:pt x="55607" y="58550"/>
                  </a:cubicBezTo>
                  <a:cubicBezTo>
                    <a:pt x="56624" y="59209"/>
                    <a:pt x="57830" y="60297"/>
                    <a:pt x="59127" y="60297"/>
                  </a:cubicBezTo>
                  <a:cubicBezTo>
                    <a:pt x="59275" y="60297"/>
                    <a:pt x="59425" y="60282"/>
                    <a:pt x="59576" y="60251"/>
                  </a:cubicBezTo>
                  <a:cubicBezTo>
                    <a:pt x="60877" y="60018"/>
                    <a:pt x="62512" y="58517"/>
                    <a:pt x="62145" y="57249"/>
                  </a:cubicBezTo>
                  <a:cubicBezTo>
                    <a:pt x="61611" y="55314"/>
                    <a:pt x="59943" y="56182"/>
                    <a:pt x="58909" y="55548"/>
                  </a:cubicBezTo>
                  <a:cubicBezTo>
                    <a:pt x="57975" y="54981"/>
                    <a:pt x="55473" y="52746"/>
                    <a:pt x="54973" y="51745"/>
                  </a:cubicBezTo>
                  <a:cubicBezTo>
                    <a:pt x="55883" y="51589"/>
                    <a:pt x="56944" y="51481"/>
                    <a:pt x="58018" y="51481"/>
                  </a:cubicBezTo>
                  <a:cubicBezTo>
                    <a:pt x="59463" y="51481"/>
                    <a:pt x="60930" y="51676"/>
                    <a:pt x="62078" y="52212"/>
                  </a:cubicBezTo>
                  <a:cubicBezTo>
                    <a:pt x="63927" y="53050"/>
                    <a:pt x="64719" y="54526"/>
                    <a:pt x="66097" y="54526"/>
                  </a:cubicBezTo>
                  <a:cubicBezTo>
                    <a:pt x="66583" y="54526"/>
                    <a:pt x="67143" y="54342"/>
                    <a:pt x="67849" y="53880"/>
                  </a:cubicBezTo>
                  <a:cubicBezTo>
                    <a:pt x="69150" y="53046"/>
                    <a:pt x="70417" y="51445"/>
                    <a:pt x="68282" y="50378"/>
                  </a:cubicBezTo>
                  <a:cubicBezTo>
                    <a:pt x="67899" y="50194"/>
                    <a:pt x="67523" y="50194"/>
                    <a:pt x="67161" y="50194"/>
                  </a:cubicBezTo>
                  <a:cubicBezTo>
                    <a:pt x="66798" y="50194"/>
                    <a:pt x="66448" y="50194"/>
                    <a:pt x="66114" y="50011"/>
                  </a:cubicBezTo>
                  <a:cubicBezTo>
                    <a:pt x="65680" y="49777"/>
                    <a:pt x="65347" y="48977"/>
                    <a:pt x="65013" y="48610"/>
                  </a:cubicBezTo>
                  <a:cubicBezTo>
                    <a:pt x="64513" y="48076"/>
                    <a:pt x="63779" y="47609"/>
                    <a:pt x="63212" y="47142"/>
                  </a:cubicBezTo>
                  <a:cubicBezTo>
                    <a:pt x="63712" y="46542"/>
                    <a:pt x="64980" y="46375"/>
                    <a:pt x="65747" y="45974"/>
                  </a:cubicBezTo>
                  <a:cubicBezTo>
                    <a:pt x="66748" y="45474"/>
                    <a:pt x="67715" y="44807"/>
                    <a:pt x="68616" y="44106"/>
                  </a:cubicBezTo>
                  <a:cubicBezTo>
                    <a:pt x="69416" y="43473"/>
                    <a:pt x="72919" y="41071"/>
                    <a:pt x="72719" y="40003"/>
                  </a:cubicBezTo>
                  <a:cubicBezTo>
                    <a:pt x="72627" y="39471"/>
                    <a:pt x="72289" y="39278"/>
                    <a:pt x="71841" y="39278"/>
                  </a:cubicBezTo>
                  <a:cubicBezTo>
                    <a:pt x="70831" y="39278"/>
                    <a:pt x="69260" y="40260"/>
                    <a:pt x="68683" y="40537"/>
                  </a:cubicBezTo>
                  <a:cubicBezTo>
                    <a:pt x="66648" y="41471"/>
                    <a:pt x="64813" y="42272"/>
                    <a:pt x="62578" y="42605"/>
                  </a:cubicBezTo>
                  <a:cubicBezTo>
                    <a:pt x="62202" y="42659"/>
                    <a:pt x="61861" y="42685"/>
                    <a:pt x="61550" y="42685"/>
                  </a:cubicBezTo>
                  <a:cubicBezTo>
                    <a:pt x="59161" y="42685"/>
                    <a:pt x="58583" y="41126"/>
                    <a:pt x="57875" y="38469"/>
                  </a:cubicBezTo>
                  <a:cubicBezTo>
                    <a:pt x="57341" y="36368"/>
                    <a:pt x="56407" y="33032"/>
                    <a:pt x="57308" y="30930"/>
                  </a:cubicBezTo>
                  <a:cubicBezTo>
                    <a:pt x="58008" y="29262"/>
                    <a:pt x="59643" y="27761"/>
                    <a:pt x="60510" y="26094"/>
                  </a:cubicBezTo>
                  <a:cubicBezTo>
                    <a:pt x="61511" y="24125"/>
                    <a:pt x="62311" y="22057"/>
                    <a:pt x="63412" y="20156"/>
                  </a:cubicBezTo>
                  <a:cubicBezTo>
                    <a:pt x="65747" y="16186"/>
                    <a:pt x="68749" y="13218"/>
                    <a:pt x="73219" y="12017"/>
                  </a:cubicBezTo>
                  <a:cubicBezTo>
                    <a:pt x="73810" y="11867"/>
                    <a:pt x="74389" y="11817"/>
                    <a:pt x="74960" y="11817"/>
                  </a:cubicBezTo>
                  <a:cubicBezTo>
                    <a:pt x="76084" y="11817"/>
                    <a:pt x="77177" y="12010"/>
                    <a:pt x="78268" y="12010"/>
                  </a:cubicBezTo>
                  <a:cubicBezTo>
                    <a:pt x="78720" y="12010"/>
                    <a:pt x="79171" y="11977"/>
                    <a:pt x="79624" y="11883"/>
                  </a:cubicBezTo>
                  <a:cubicBezTo>
                    <a:pt x="81959" y="11416"/>
                    <a:pt x="80258" y="9815"/>
                    <a:pt x="79223" y="8781"/>
                  </a:cubicBezTo>
                  <a:cubicBezTo>
                    <a:pt x="75988" y="5612"/>
                    <a:pt x="72352" y="3210"/>
                    <a:pt x="68149" y="1476"/>
                  </a:cubicBezTo>
                  <a:cubicBezTo>
                    <a:pt x="65749" y="490"/>
                    <a:pt x="63588" y="0"/>
                    <a:pt x="6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11;p26">
              <a:extLst>
                <a:ext uri="{FF2B5EF4-FFF2-40B4-BE49-F238E27FC236}">
                  <a16:creationId xmlns:a16="http://schemas.microsoft.com/office/drawing/2014/main" id="{C2D19147-9EA5-4F29-8808-96C445B522AE}"/>
                </a:ext>
              </a:extLst>
            </p:cNvPr>
            <p:cNvSpPr/>
            <p:nvPr/>
          </p:nvSpPr>
          <p:spPr>
            <a:xfrm>
              <a:off x="6489375" y="920213"/>
              <a:ext cx="15025" cy="11000"/>
            </a:xfrm>
            <a:custGeom>
              <a:avLst/>
              <a:gdLst/>
              <a:ahLst/>
              <a:cxnLst/>
              <a:rect l="l" t="t" r="r" b="b"/>
              <a:pathLst>
                <a:path w="601" h="440" extrusionOk="0">
                  <a:moveTo>
                    <a:pt x="498" y="1"/>
                  </a:moveTo>
                  <a:cubicBezTo>
                    <a:pt x="208" y="1"/>
                    <a:pt x="90" y="139"/>
                    <a:pt x="0" y="439"/>
                  </a:cubicBezTo>
                  <a:cubicBezTo>
                    <a:pt x="334" y="439"/>
                    <a:pt x="534" y="339"/>
                    <a:pt x="601" y="6"/>
                  </a:cubicBezTo>
                  <a:cubicBezTo>
                    <a:pt x="564" y="2"/>
                    <a:pt x="530" y="1"/>
                    <a:pt x="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12;p26">
              <a:extLst>
                <a:ext uri="{FF2B5EF4-FFF2-40B4-BE49-F238E27FC236}">
                  <a16:creationId xmlns:a16="http://schemas.microsoft.com/office/drawing/2014/main" id="{549CD919-BDAD-4722-9182-90776516A887}"/>
                </a:ext>
              </a:extLst>
            </p:cNvPr>
            <p:cNvSpPr/>
            <p:nvPr/>
          </p:nvSpPr>
          <p:spPr>
            <a:xfrm>
              <a:off x="6836600" y="622063"/>
              <a:ext cx="71425" cy="52050"/>
            </a:xfrm>
            <a:custGeom>
              <a:avLst/>
              <a:gdLst/>
              <a:ahLst/>
              <a:cxnLst/>
              <a:rect l="l" t="t" r="r" b="b"/>
              <a:pathLst>
                <a:path w="2857" h="2082" extrusionOk="0">
                  <a:moveTo>
                    <a:pt x="888" y="1"/>
                  </a:moveTo>
                  <a:cubicBezTo>
                    <a:pt x="652" y="1"/>
                    <a:pt x="441" y="104"/>
                    <a:pt x="288" y="357"/>
                  </a:cubicBezTo>
                  <a:cubicBezTo>
                    <a:pt x="1" y="859"/>
                    <a:pt x="657" y="2081"/>
                    <a:pt x="1297" y="2081"/>
                  </a:cubicBezTo>
                  <a:cubicBezTo>
                    <a:pt x="1550" y="2081"/>
                    <a:pt x="1800" y="1891"/>
                    <a:pt x="1989" y="1391"/>
                  </a:cubicBezTo>
                  <a:cubicBezTo>
                    <a:pt x="2289" y="1524"/>
                    <a:pt x="2556" y="1658"/>
                    <a:pt x="2856" y="1758"/>
                  </a:cubicBezTo>
                  <a:cubicBezTo>
                    <a:pt x="2754" y="1166"/>
                    <a:pt x="1680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13;p26">
              <a:extLst>
                <a:ext uri="{FF2B5EF4-FFF2-40B4-BE49-F238E27FC236}">
                  <a16:creationId xmlns:a16="http://schemas.microsoft.com/office/drawing/2014/main" id="{DF6FA46F-AF08-4142-8621-ED1FBB2E25F8}"/>
                </a:ext>
              </a:extLst>
            </p:cNvPr>
            <p:cNvSpPr/>
            <p:nvPr/>
          </p:nvSpPr>
          <p:spPr>
            <a:xfrm>
              <a:off x="6604450" y="612613"/>
              <a:ext cx="136775" cy="77575"/>
            </a:xfrm>
            <a:custGeom>
              <a:avLst/>
              <a:gdLst/>
              <a:ahLst/>
              <a:cxnLst/>
              <a:rect l="l" t="t" r="r" b="b"/>
              <a:pathLst>
                <a:path w="5471" h="3103" extrusionOk="0">
                  <a:moveTo>
                    <a:pt x="0" y="1"/>
                  </a:moveTo>
                  <a:cubicBezTo>
                    <a:pt x="1835" y="1035"/>
                    <a:pt x="3536" y="2269"/>
                    <a:pt x="5471" y="3103"/>
                  </a:cubicBezTo>
                  <a:cubicBezTo>
                    <a:pt x="4437" y="1635"/>
                    <a:pt x="1668" y="50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14;p26">
              <a:extLst>
                <a:ext uri="{FF2B5EF4-FFF2-40B4-BE49-F238E27FC236}">
                  <a16:creationId xmlns:a16="http://schemas.microsoft.com/office/drawing/2014/main" id="{F7B9C7E2-BA5E-4A10-80F8-094F9325FFD4}"/>
                </a:ext>
              </a:extLst>
            </p:cNvPr>
            <p:cNvSpPr/>
            <p:nvPr/>
          </p:nvSpPr>
          <p:spPr>
            <a:xfrm>
              <a:off x="7053925" y="868638"/>
              <a:ext cx="35900" cy="29200"/>
            </a:xfrm>
            <a:custGeom>
              <a:avLst/>
              <a:gdLst/>
              <a:ahLst/>
              <a:cxnLst/>
              <a:rect l="l" t="t" r="r" b="b"/>
              <a:pathLst>
                <a:path w="1436" h="1168" extrusionOk="0">
                  <a:moveTo>
                    <a:pt x="1435" y="0"/>
                  </a:moveTo>
                  <a:cubicBezTo>
                    <a:pt x="735" y="167"/>
                    <a:pt x="535" y="834"/>
                    <a:pt x="1" y="1168"/>
                  </a:cubicBezTo>
                  <a:cubicBezTo>
                    <a:pt x="801" y="1035"/>
                    <a:pt x="1235" y="668"/>
                    <a:pt x="14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15;p26">
              <a:extLst>
                <a:ext uri="{FF2B5EF4-FFF2-40B4-BE49-F238E27FC236}">
                  <a16:creationId xmlns:a16="http://schemas.microsoft.com/office/drawing/2014/main" id="{EA66ACB5-0524-4946-85BA-45E7F4699712}"/>
                </a:ext>
              </a:extLst>
            </p:cNvPr>
            <p:cNvSpPr/>
            <p:nvPr/>
          </p:nvSpPr>
          <p:spPr>
            <a:xfrm>
              <a:off x="6928000" y="831938"/>
              <a:ext cx="50075" cy="16875"/>
            </a:xfrm>
            <a:custGeom>
              <a:avLst/>
              <a:gdLst/>
              <a:ahLst/>
              <a:cxnLst/>
              <a:rect l="l" t="t" r="r" b="b"/>
              <a:pathLst>
                <a:path w="2003" h="675" extrusionOk="0">
                  <a:moveTo>
                    <a:pt x="1" y="1"/>
                  </a:moveTo>
                  <a:cubicBezTo>
                    <a:pt x="528" y="464"/>
                    <a:pt x="948" y="675"/>
                    <a:pt x="1337" y="675"/>
                  </a:cubicBezTo>
                  <a:cubicBezTo>
                    <a:pt x="1564" y="675"/>
                    <a:pt x="1781" y="603"/>
                    <a:pt x="2002" y="468"/>
                  </a:cubicBezTo>
                  <a:cubicBezTo>
                    <a:pt x="1335" y="301"/>
                    <a:pt x="668" y="13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16;p26">
              <a:extLst>
                <a:ext uri="{FF2B5EF4-FFF2-40B4-BE49-F238E27FC236}">
                  <a16:creationId xmlns:a16="http://schemas.microsoft.com/office/drawing/2014/main" id="{7D46235B-3666-4D11-BA95-9A1F5F0A4DD3}"/>
                </a:ext>
              </a:extLst>
            </p:cNvPr>
            <p:cNvSpPr/>
            <p:nvPr/>
          </p:nvSpPr>
          <p:spPr>
            <a:xfrm>
              <a:off x="6973050" y="852788"/>
              <a:ext cx="44225" cy="9800"/>
            </a:xfrm>
            <a:custGeom>
              <a:avLst/>
              <a:gdLst/>
              <a:ahLst/>
              <a:cxnLst/>
              <a:rect l="l" t="t" r="r" b="b"/>
              <a:pathLst>
                <a:path w="1769" h="392" extrusionOk="0">
                  <a:moveTo>
                    <a:pt x="1768" y="1"/>
                  </a:moveTo>
                  <a:cubicBezTo>
                    <a:pt x="1068" y="34"/>
                    <a:pt x="534" y="67"/>
                    <a:pt x="0" y="101"/>
                  </a:cubicBezTo>
                  <a:cubicBezTo>
                    <a:pt x="309" y="246"/>
                    <a:pt x="618" y="391"/>
                    <a:pt x="937" y="391"/>
                  </a:cubicBezTo>
                  <a:cubicBezTo>
                    <a:pt x="1204" y="391"/>
                    <a:pt x="1479" y="289"/>
                    <a:pt x="17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17;p26">
              <a:extLst>
                <a:ext uri="{FF2B5EF4-FFF2-40B4-BE49-F238E27FC236}">
                  <a16:creationId xmlns:a16="http://schemas.microsoft.com/office/drawing/2014/main" id="{AB4252C5-C70D-457B-ACBF-1BE0EECEB7A5}"/>
                </a:ext>
              </a:extLst>
            </p:cNvPr>
            <p:cNvSpPr/>
            <p:nvPr/>
          </p:nvSpPr>
          <p:spPr>
            <a:xfrm>
              <a:off x="7026425" y="865313"/>
              <a:ext cx="45875" cy="25875"/>
            </a:xfrm>
            <a:custGeom>
              <a:avLst/>
              <a:gdLst/>
              <a:ahLst/>
              <a:cxnLst/>
              <a:rect l="l" t="t" r="r" b="b"/>
              <a:pathLst>
                <a:path w="1835" h="1035" extrusionOk="0">
                  <a:moveTo>
                    <a:pt x="1501" y="0"/>
                  </a:moveTo>
                  <a:lnTo>
                    <a:pt x="0" y="1034"/>
                  </a:lnTo>
                  <a:cubicBezTo>
                    <a:pt x="434" y="1034"/>
                    <a:pt x="1835" y="567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8;p26">
              <a:extLst>
                <a:ext uri="{FF2B5EF4-FFF2-40B4-BE49-F238E27FC236}">
                  <a16:creationId xmlns:a16="http://schemas.microsoft.com/office/drawing/2014/main" id="{56B48CFD-1E1E-4AF1-AD85-6AB884D3CCD8}"/>
                </a:ext>
              </a:extLst>
            </p:cNvPr>
            <p:cNvSpPr/>
            <p:nvPr/>
          </p:nvSpPr>
          <p:spPr>
            <a:xfrm>
              <a:off x="7003075" y="863638"/>
              <a:ext cx="40050" cy="14550"/>
            </a:xfrm>
            <a:custGeom>
              <a:avLst/>
              <a:gdLst/>
              <a:ahLst/>
              <a:cxnLst/>
              <a:rect l="l" t="t" r="r" b="b"/>
              <a:pathLst>
                <a:path w="1602" h="582" extrusionOk="0">
                  <a:moveTo>
                    <a:pt x="1601" y="0"/>
                  </a:moveTo>
                  <a:lnTo>
                    <a:pt x="1601" y="0"/>
                  </a:lnTo>
                  <a:cubicBezTo>
                    <a:pt x="1151" y="53"/>
                    <a:pt x="807" y="421"/>
                    <a:pt x="367" y="421"/>
                  </a:cubicBezTo>
                  <a:cubicBezTo>
                    <a:pt x="252" y="421"/>
                    <a:pt x="131" y="396"/>
                    <a:pt x="0" y="334"/>
                  </a:cubicBezTo>
                  <a:lnTo>
                    <a:pt x="0" y="334"/>
                  </a:lnTo>
                  <a:cubicBezTo>
                    <a:pt x="270" y="496"/>
                    <a:pt x="502" y="582"/>
                    <a:pt x="716" y="582"/>
                  </a:cubicBezTo>
                  <a:cubicBezTo>
                    <a:pt x="1030" y="582"/>
                    <a:pt x="1304" y="397"/>
                    <a:pt x="16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9;p26">
              <a:extLst>
                <a:ext uri="{FF2B5EF4-FFF2-40B4-BE49-F238E27FC236}">
                  <a16:creationId xmlns:a16="http://schemas.microsoft.com/office/drawing/2014/main" id="{72C5DE71-55DD-43D0-8B3A-2B7CA40EB9E1}"/>
                </a:ext>
              </a:extLst>
            </p:cNvPr>
            <p:cNvSpPr/>
            <p:nvPr/>
          </p:nvSpPr>
          <p:spPr>
            <a:xfrm>
              <a:off x="6903825" y="806938"/>
              <a:ext cx="32550" cy="16550"/>
            </a:xfrm>
            <a:custGeom>
              <a:avLst/>
              <a:gdLst/>
              <a:ahLst/>
              <a:cxnLst/>
              <a:rect l="l" t="t" r="r" b="b"/>
              <a:pathLst>
                <a:path w="1302" h="662" extrusionOk="0">
                  <a:moveTo>
                    <a:pt x="1" y="0"/>
                  </a:moveTo>
                  <a:lnTo>
                    <a:pt x="1" y="0"/>
                  </a:lnTo>
                  <a:cubicBezTo>
                    <a:pt x="127" y="456"/>
                    <a:pt x="369" y="662"/>
                    <a:pt x="813" y="662"/>
                  </a:cubicBezTo>
                  <a:cubicBezTo>
                    <a:pt x="955" y="662"/>
                    <a:pt x="1116" y="641"/>
                    <a:pt x="1302" y="600"/>
                  </a:cubicBezTo>
                  <a:cubicBezTo>
                    <a:pt x="768" y="367"/>
                    <a:pt x="401" y="20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20;p26">
              <a:extLst>
                <a:ext uri="{FF2B5EF4-FFF2-40B4-BE49-F238E27FC236}">
                  <a16:creationId xmlns:a16="http://schemas.microsoft.com/office/drawing/2014/main" id="{3D23C87D-2B42-4153-A8CE-BC7E64ACDC22}"/>
                </a:ext>
              </a:extLst>
            </p:cNvPr>
            <p:cNvSpPr/>
            <p:nvPr/>
          </p:nvSpPr>
          <p:spPr>
            <a:xfrm>
              <a:off x="7423375" y="1103313"/>
              <a:ext cx="13775" cy="12200"/>
            </a:xfrm>
            <a:custGeom>
              <a:avLst/>
              <a:gdLst/>
              <a:ahLst/>
              <a:cxnLst/>
              <a:rect l="l" t="t" r="r" b="b"/>
              <a:pathLst>
                <a:path w="551" h="488" extrusionOk="0">
                  <a:moveTo>
                    <a:pt x="154" y="1"/>
                  </a:moveTo>
                  <a:cubicBezTo>
                    <a:pt x="135" y="1"/>
                    <a:pt x="117" y="7"/>
                    <a:pt x="100" y="20"/>
                  </a:cubicBezTo>
                  <a:cubicBezTo>
                    <a:pt x="0" y="87"/>
                    <a:pt x="300" y="487"/>
                    <a:pt x="400" y="487"/>
                  </a:cubicBezTo>
                  <a:cubicBezTo>
                    <a:pt x="551" y="487"/>
                    <a:pt x="322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21;p26">
              <a:extLst>
                <a:ext uri="{FF2B5EF4-FFF2-40B4-BE49-F238E27FC236}">
                  <a16:creationId xmlns:a16="http://schemas.microsoft.com/office/drawing/2014/main" id="{D7C7C6B9-03F5-4DA2-A516-A0ECAF34372C}"/>
                </a:ext>
              </a:extLst>
            </p:cNvPr>
            <p:cNvSpPr/>
            <p:nvPr/>
          </p:nvSpPr>
          <p:spPr>
            <a:xfrm>
              <a:off x="7395000" y="1066788"/>
              <a:ext cx="11400" cy="10350"/>
            </a:xfrm>
            <a:custGeom>
              <a:avLst/>
              <a:gdLst/>
              <a:ahLst/>
              <a:cxnLst/>
              <a:rect l="l" t="t" r="r" b="b"/>
              <a:pathLst>
                <a:path w="456" h="414" extrusionOk="0">
                  <a:moveTo>
                    <a:pt x="147" y="0"/>
                  </a:moveTo>
                  <a:cubicBezTo>
                    <a:pt x="132" y="0"/>
                    <a:pt x="116" y="4"/>
                    <a:pt x="101" y="13"/>
                  </a:cubicBezTo>
                  <a:cubicBezTo>
                    <a:pt x="1" y="80"/>
                    <a:pt x="234" y="414"/>
                    <a:pt x="335" y="414"/>
                  </a:cubicBezTo>
                  <a:cubicBezTo>
                    <a:pt x="456" y="414"/>
                    <a:pt x="301" y="0"/>
                    <a:pt x="1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22;p26">
              <a:extLst>
                <a:ext uri="{FF2B5EF4-FFF2-40B4-BE49-F238E27FC236}">
                  <a16:creationId xmlns:a16="http://schemas.microsoft.com/office/drawing/2014/main" id="{43DAD8C6-2994-40C9-89CD-B1A809DB894E}"/>
                </a:ext>
              </a:extLst>
            </p:cNvPr>
            <p:cNvSpPr/>
            <p:nvPr/>
          </p:nvSpPr>
          <p:spPr>
            <a:xfrm>
              <a:off x="6966375" y="669063"/>
              <a:ext cx="25625" cy="11125"/>
            </a:xfrm>
            <a:custGeom>
              <a:avLst/>
              <a:gdLst/>
              <a:ahLst/>
              <a:cxnLst/>
              <a:rect l="l" t="t" r="r" b="b"/>
              <a:pathLst>
                <a:path w="1025" h="445" extrusionOk="0">
                  <a:moveTo>
                    <a:pt x="191" y="0"/>
                  </a:moveTo>
                  <a:cubicBezTo>
                    <a:pt x="131" y="0"/>
                    <a:pt x="86" y="23"/>
                    <a:pt x="67" y="78"/>
                  </a:cubicBezTo>
                  <a:cubicBezTo>
                    <a:pt x="0" y="245"/>
                    <a:pt x="768" y="445"/>
                    <a:pt x="834" y="445"/>
                  </a:cubicBezTo>
                  <a:cubicBezTo>
                    <a:pt x="1025" y="445"/>
                    <a:pt x="460" y="0"/>
                    <a:pt x="1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23;p26">
              <a:extLst>
                <a:ext uri="{FF2B5EF4-FFF2-40B4-BE49-F238E27FC236}">
                  <a16:creationId xmlns:a16="http://schemas.microsoft.com/office/drawing/2014/main" id="{FEF8ECF8-6555-4FA1-A1B2-745855F78D1B}"/>
                </a:ext>
              </a:extLst>
            </p:cNvPr>
            <p:cNvSpPr/>
            <p:nvPr/>
          </p:nvSpPr>
          <p:spPr>
            <a:xfrm>
              <a:off x="6599450" y="608788"/>
              <a:ext cx="55775" cy="29700"/>
            </a:xfrm>
            <a:custGeom>
              <a:avLst/>
              <a:gdLst/>
              <a:ahLst/>
              <a:cxnLst/>
              <a:rect l="l" t="t" r="r" b="b"/>
              <a:pathLst>
                <a:path w="2231" h="1188" extrusionOk="0">
                  <a:moveTo>
                    <a:pt x="120" y="0"/>
                  </a:moveTo>
                  <a:cubicBezTo>
                    <a:pt x="94" y="0"/>
                    <a:pt x="76" y="7"/>
                    <a:pt x="67" y="20"/>
                  </a:cubicBezTo>
                  <a:cubicBezTo>
                    <a:pt x="0" y="120"/>
                    <a:pt x="1935" y="1188"/>
                    <a:pt x="2168" y="1188"/>
                  </a:cubicBezTo>
                  <a:cubicBezTo>
                    <a:pt x="2231" y="1188"/>
                    <a:pt x="468" y="0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4;p26">
              <a:extLst>
                <a:ext uri="{FF2B5EF4-FFF2-40B4-BE49-F238E27FC236}">
                  <a16:creationId xmlns:a16="http://schemas.microsoft.com/office/drawing/2014/main" id="{DA104A4A-46E2-464D-9B28-8A20FFB9B9B8}"/>
                </a:ext>
              </a:extLst>
            </p:cNvPr>
            <p:cNvSpPr/>
            <p:nvPr/>
          </p:nvSpPr>
          <p:spPr>
            <a:xfrm>
              <a:off x="6672000" y="646738"/>
              <a:ext cx="14150" cy="8425"/>
            </a:xfrm>
            <a:custGeom>
              <a:avLst/>
              <a:gdLst/>
              <a:ahLst/>
              <a:cxnLst/>
              <a:rect l="l" t="t" r="r" b="b"/>
              <a:pathLst>
                <a:path w="566" h="337" extrusionOk="0">
                  <a:moveTo>
                    <a:pt x="143" y="1"/>
                  </a:moveTo>
                  <a:cubicBezTo>
                    <a:pt x="114" y="1"/>
                    <a:pt x="87" y="12"/>
                    <a:pt x="67" y="37"/>
                  </a:cubicBezTo>
                  <a:cubicBezTo>
                    <a:pt x="0" y="137"/>
                    <a:pt x="301" y="337"/>
                    <a:pt x="367" y="337"/>
                  </a:cubicBezTo>
                  <a:cubicBezTo>
                    <a:pt x="565" y="337"/>
                    <a:pt x="307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25;p26">
              <a:extLst>
                <a:ext uri="{FF2B5EF4-FFF2-40B4-BE49-F238E27FC236}">
                  <a16:creationId xmlns:a16="http://schemas.microsoft.com/office/drawing/2014/main" id="{7B778F44-1BB9-4FAC-BB8A-0A6D20F40A78}"/>
                </a:ext>
              </a:extLst>
            </p:cNvPr>
            <p:cNvSpPr/>
            <p:nvPr/>
          </p:nvSpPr>
          <p:spPr>
            <a:xfrm>
              <a:off x="6720375" y="675663"/>
              <a:ext cx="13350" cy="8700"/>
            </a:xfrm>
            <a:custGeom>
              <a:avLst/>
              <a:gdLst/>
              <a:ahLst/>
              <a:cxnLst/>
              <a:rect l="l" t="t" r="r" b="b"/>
              <a:pathLst>
                <a:path w="534" h="348" extrusionOk="0">
                  <a:moveTo>
                    <a:pt x="138" y="0"/>
                  </a:moveTo>
                  <a:cubicBezTo>
                    <a:pt x="108" y="0"/>
                    <a:pt x="83" y="14"/>
                    <a:pt x="67" y="47"/>
                  </a:cubicBezTo>
                  <a:cubicBezTo>
                    <a:pt x="0" y="147"/>
                    <a:pt x="300" y="348"/>
                    <a:pt x="367" y="348"/>
                  </a:cubicBezTo>
                  <a:cubicBezTo>
                    <a:pt x="534" y="348"/>
                    <a:pt x="284" y="0"/>
                    <a:pt x="1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26;p26">
              <a:extLst>
                <a:ext uri="{FF2B5EF4-FFF2-40B4-BE49-F238E27FC236}">
                  <a16:creationId xmlns:a16="http://schemas.microsoft.com/office/drawing/2014/main" id="{E83495AA-884E-4A25-B0A0-D17EDA9A4A20}"/>
                </a:ext>
              </a:extLst>
            </p:cNvPr>
            <p:cNvSpPr/>
            <p:nvPr/>
          </p:nvSpPr>
          <p:spPr>
            <a:xfrm>
              <a:off x="6368425" y="930238"/>
              <a:ext cx="13400" cy="7650"/>
            </a:xfrm>
            <a:custGeom>
              <a:avLst/>
              <a:gdLst/>
              <a:ahLst/>
              <a:cxnLst/>
              <a:rect l="l" t="t" r="r" b="b"/>
              <a:pathLst>
                <a:path w="536" h="306" extrusionOk="0">
                  <a:moveTo>
                    <a:pt x="400" y="0"/>
                  </a:moveTo>
                  <a:cubicBezTo>
                    <a:pt x="255" y="0"/>
                    <a:pt x="0" y="305"/>
                    <a:pt x="168" y="305"/>
                  </a:cubicBezTo>
                  <a:cubicBezTo>
                    <a:pt x="235" y="305"/>
                    <a:pt x="535" y="138"/>
                    <a:pt x="468" y="38"/>
                  </a:cubicBezTo>
                  <a:cubicBezTo>
                    <a:pt x="452" y="11"/>
                    <a:pt x="428" y="0"/>
                    <a:pt x="4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27;p26">
              <a:extLst>
                <a:ext uri="{FF2B5EF4-FFF2-40B4-BE49-F238E27FC236}">
                  <a16:creationId xmlns:a16="http://schemas.microsoft.com/office/drawing/2014/main" id="{85FFB8F6-C361-4C2B-8B53-6560D4A04845}"/>
                </a:ext>
              </a:extLst>
            </p:cNvPr>
            <p:cNvSpPr/>
            <p:nvPr/>
          </p:nvSpPr>
          <p:spPr>
            <a:xfrm>
              <a:off x="7404300" y="472388"/>
              <a:ext cx="14075" cy="7650"/>
            </a:xfrm>
            <a:custGeom>
              <a:avLst/>
              <a:gdLst/>
              <a:ahLst/>
              <a:cxnLst/>
              <a:rect l="l" t="t" r="r" b="b"/>
              <a:pathLst>
                <a:path w="563" h="306" extrusionOk="0">
                  <a:moveTo>
                    <a:pt x="426" y="1"/>
                  </a:moveTo>
                  <a:cubicBezTo>
                    <a:pt x="274" y="1"/>
                    <a:pt x="0" y="306"/>
                    <a:pt x="196" y="306"/>
                  </a:cubicBezTo>
                  <a:cubicBezTo>
                    <a:pt x="263" y="306"/>
                    <a:pt x="563" y="139"/>
                    <a:pt x="496" y="39"/>
                  </a:cubicBezTo>
                  <a:cubicBezTo>
                    <a:pt x="480" y="12"/>
                    <a:pt x="455" y="1"/>
                    <a:pt x="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8;p26">
              <a:extLst>
                <a:ext uri="{FF2B5EF4-FFF2-40B4-BE49-F238E27FC236}">
                  <a16:creationId xmlns:a16="http://schemas.microsoft.com/office/drawing/2014/main" id="{2881F6ED-66E1-422D-A022-62C6AB1A6C55}"/>
                </a:ext>
              </a:extLst>
            </p:cNvPr>
            <p:cNvSpPr/>
            <p:nvPr/>
          </p:nvSpPr>
          <p:spPr>
            <a:xfrm>
              <a:off x="6999250" y="863963"/>
              <a:ext cx="49700" cy="15675"/>
            </a:xfrm>
            <a:custGeom>
              <a:avLst/>
              <a:gdLst/>
              <a:ahLst/>
              <a:cxnLst/>
              <a:rect l="l" t="t" r="r" b="b"/>
              <a:pathLst>
                <a:path w="1988" h="627" extrusionOk="0">
                  <a:moveTo>
                    <a:pt x="20" y="354"/>
                  </a:moveTo>
                  <a:lnTo>
                    <a:pt x="20" y="354"/>
                  </a:lnTo>
                  <a:cubicBezTo>
                    <a:pt x="0" y="417"/>
                    <a:pt x="26" y="451"/>
                    <a:pt x="84" y="464"/>
                  </a:cubicBezTo>
                  <a:lnTo>
                    <a:pt x="84" y="464"/>
                  </a:lnTo>
                  <a:cubicBezTo>
                    <a:pt x="59" y="432"/>
                    <a:pt x="37" y="395"/>
                    <a:pt x="20" y="354"/>
                  </a:cubicBezTo>
                  <a:close/>
                  <a:moveTo>
                    <a:pt x="1900" y="0"/>
                  </a:moveTo>
                  <a:cubicBezTo>
                    <a:pt x="1637" y="0"/>
                    <a:pt x="538" y="470"/>
                    <a:pt x="150" y="470"/>
                  </a:cubicBezTo>
                  <a:cubicBezTo>
                    <a:pt x="125" y="470"/>
                    <a:pt x="103" y="468"/>
                    <a:pt x="84" y="464"/>
                  </a:cubicBezTo>
                  <a:lnTo>
                    <a:pt x="84" y="464"/>
                  </a:lnTo>
                  <a:cubicBezTo>
                    <a:pt x="166" y="568"/>
                    <a:pt x="289" y="626"/>
                    <a:pt x="446" y="626"/>
                  </a:cubicBezTo>
                  <a:cubicBezTo>
                    <a:pt x="519" y="626"/>
                    <a:pt x="600" y="614"/>
                    <a:pt x="687" y="588"/>
                  </a:cubicBezTo>
                  <a:cubicBezTo>
                    <a:pt x="720" y="588"/>
                    <a:pt x="1988" y="154"/>
                    <a:pt x="1954" y="21"/>
                  </a:cubicBezTo>
                  <a:cubicBezTo>
                    <a:pt x="1949" y="7"/>
                    <a:pt x="1930" y="0"/>
                    <a:pt x="1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9;p26">
              <a:extLst>
                <a:ext uri="{FF2B5EF4-FFF2-40B4-BE49-F238E27FC236}">
                  <a16:creationId xmlns:a16="http://schemas.microsoft.com/office/drawing/2014/main" id="{96327A46-3BD0-441D-AD84-8DA4AF46EA5B}"/>
                </a:ext>
              </a:extLst>
            </p:cNvPr>
            <p:cNvSpPr/>
            <p:nvPr/>
          </p:nvSpPr>
          <p:spPr>
            <a:xfrm>
              <a:off x="7055225" y="863313"/>
              <a:ext cx="14575" cy="10350"/>
            </a:xfrm>
            <a:custGeom>
              <a:avLst/>
              <a:gdLst/>
              <a:ahLst/>
              <a:cxnLst/>
              <a:rect l="l" t="t" r="r" b="b"/>
              <a:pathLst>
                <a:path w="583" h="414" extrusionOk="0">
                  <a:moveTo>
                    <a:pt x="449" y="0"/>
                  </a:moveTo>
                  <a:cubicBezTo>
                    <a:pt x="315" y="0"/>
                    <a:pt x="0" y="414"/>
                    <a:pt x="182" y="414"/>
                  </a:cubicBezTo>
                  <a:cubicBezTo>
                    <a:pt x="282" y="414"/>
                    <a:pt x="583" y="113"/>
                    <a:pt x="483" y="13"/>
                  </a:cubicBezTo>
                  <a:cubicBezTo>
                    <a:pt x="474" y="4"/>
                    <a:pt x="462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30;p26">
              <a:extLst>
                <a:ext uri="{FF2B5EF4-FFF2-40B4-BE49-F238E27FC236}">
                  <a16:creationId xmlns:a16="http://schemas.microsoft.com/office/drawing/2014/main" id="{2E809C25-DF43-439F-A299-F13F0EB56182}"/>
                </a:ext>
              </a:extLst>
            </p:cNvPr>
            <p:cNvSpPr/>
            <p:nvPr/>
          </p:nvSpPr>
          <p:spPr>
            <a:xfrm>
              <a:off x="7021100" y="877888"/>
              <a:ext cx="32025" cy="17450"/>
            </a:xfrm>
            <a:custGeom>
              <a:avLst/>
              <a:gdLst/>
              <a:ahLst/>
              <a:cxnLst/>
              <a:rect l="l" t="t" r="r" b="b"/>
              <a:pathLst>
                <a:path w="1281" h="698" extrusionOk="0">
                  <a:moveTo>
                    <a:pt x="1176" y="1"/>
                  </a:moveTo>
                  <a:cubicBezTo>
                    <a:pt x="893" y="1"/>
                    <a:pt x="0" y="698"/>
                    <a:pt x="180" y="698"/>
                  </a:cubicBezTo>
                  <a:cubicBezTo>
                    <a:pt x="347" y="698"/>
                    <a:pt x="1281" y="97"/>
                    <a:pt x="1247" y="31"/>
                  </a:cubicBezTo>
                  <a:cubicBezTo>
                    <a:pt x="1233" y="10"/>
                    <a:pt x="1209" y="1"/>
                    <a:pt x="11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31;p26">
              <a:extLst>
                <a:ext uri="{FF2B5EF4-FFF2-40B4-BE49-F238E27FC236}">
                  <a16:creationId xmlns:a16="http://schemas.microsoft.com/office/drawing/2014/main" id="{23FA34BA-FF2E-4441-90AC-98DE7057B9FD}"/>
                </a:ext>
              </a:extLst>
            </p:cNvPr>
            <p:cNvSpPr/>
            <p:nvPr/>
          </p:nvSpPr>
          <p:spPr>
            <a:xfrm>
              <a:off x="6922175" y="830438"/>
              <a:ext cx="25550" cy="10700"/>
            </a:xfrm>
            <a:custGeom>
              <a:avLst/>
              <a:gdLst/>
              <a:ahLst/>
              <a:cxnLst/>
              <a:rect l="l" t="t" r="r" b="b"/>
              <a:pathLst>
                <a:path w="1022" h="428" extrusionOk="0">
                  <a:moveTo>
                    <a:pt x="178" y="1"/>
                  </a:moveTo>
                  <a:cubicBezTo>
                    <a:pt x="107" y="1"/>
                    <a:pt x="54" y="27"/>
                    <a:pt x="34" y="94"/>
                  </a:cubicBezTo>
                  <a:cubicBezTo>
                    <a:pt x="0" y="228"/>
                    <a:pt x="768" y="428"/>
                    <a:pt x="834" y="428"/>
                  </a:cubicBezTo>
                  <a:cubicBezTo>
                    <a:pt x="1021" y="428"/>
                    <a:pt x="461" y="1"/>
                    <a:pt x="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32;p26">
              <a:extLst>
                <a:ext uri="{FF2B5EF4-FFF2-40B4-BE49-F238E27FC236}">
                  <a16:creationId xmlns:a16="http://schemas.microsoft.com/office/drawing/2014/main" id="{7903B951-D2D1-4BD0-B927-22939565BD64}"/>
                </a:ext>
              </a:extLst>
            </p:cNvPr>
            <p:cNvSpPr/>
            <p:nvPr/>
          </p:nvSpPr>
          <p:spPr>
            <a:xfrm>
              <a:off x="6950575" y="841963"/>
              <a:ext cx="27325" cy="7525"/>
            </a:xfrm>
            <a:custGeom>
              <a:avLst/>
              <a:gdLst/>
              <a:ahLst/>
              <a:cxnLst/>
              <a:rect l="l" t="t" r="r" b="b"/>
              <a:pathLst>
                <a:path w="1093" h="301" extrusionOk="0">
                  <a:moveTo>
                    <a:pt x="65" y="0"/>
                  </a:moveTo>
                  <a:cubicBezTo>
                    <a:pt x="62" y="2"/>
                    <a:pt x="62" y="3"/>
                    <a:pt x="64" y="5"/>
                  </a:cubicBezTo>
                  <a:lnTo>
                    <a:pt x="64" y="5"/>
                  </a:lnTo>
                  <a:cubicBezTo>
                    <a:pt x="64" y="3"/>
                    <a:pt x="65" y="2"/>
                    <a:pt x="65" y="0"/>
                  </a:cubicBezTo>
                  <a:close/>
                  <a:moveTo>
                    <a:pt x="1066" y="33"/>
                  </a:moveTo>
                  <a:cubicBezTo>
                    <a:pt x="1066" y="34"/>
                    <a:pt x="1066" y="35"/>
                    <a:pt x="1066" y="36"/>
                  </a:cubicBezTo>
                  <a:lnTo>
                    <a:pt x="1066" y="36"/>
                  </a:lnTo>
                  <a:cubicBezTo>
                    <a:pt x="1067" y="35"/>
                    <a:pt x="1067" y="34"/>
                    <a:pt x="1066" y="33"/>
                  </a:cubicBezTo>
                  <a:close/>
                  <a:moveTo>
                    <a:pt x="64" y="5"/>
                  </a:moveTo>
                  <a:cubicBezTo>
                    <a:pt x="1" y="202"/>
                    <a:pt x="135" y="300"/>
                    <a:pt x="432" y="300"/>
                  </a:cubicBezTo>
                  <a:cubicBezTo>
                    <a:pt x="399" y="300"/>
                    <a:pt x="1093" y="201"/>
                    <a:pt x="1066" y="36"/>
                  </a:cubicBezTo>
                  <a:lnTo>
                    <a:pt x="1066" y="36"/>
                  </a:lnTo>
                  <a:cubicBezTo>
                    <a:pt x="1061" y="44"/>
                    <a:pt x="978" y="47"/>
                    <a:pt x="861" y="47"/>
                  </a:cubicBezTo>
                  <a:cubicBezTo>
                    <a:pt x="576" y="47"/>
                    <a:pt x="92" y="27"/>
                    <a:pt x="64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3;p26">
              <a:extLst>
                <a:ext uri="{FF2B5EF4-FFF2-40B4-BE49-F238E27FC236}">
                  <a16:creationId xmlns:a16="http://schemas.microsoft.com/office/drawing/2014/main" id="{27193718-0D55-44E9-AC62-A3CE12E5157B}"/>
                </a:ext>
              </a:extLst>
            </p:cNvPr>
            <p:cNvSpPr/>
            <p:nvPr/>
          </p:nvSpPr>
          <p:spPr>
            <a:xfrm>
              <a:off x="7049300" y="885788"/>
              <a:ext cx="24675" cy="17900"/>
            </a:xfrm>
            <a:custGeom>
              <a:avLst/>
              <a:gdLst/>
              <a:ahLst/>
              <a:cxnLst/>
              <a:rect l="l" t="t" r="r" b="b"/>
              <a:pathLst>
                <a:path w="987" h="716" extrusionOk="0">
                  <a:moveTo>
                    <a:pt x="847" y="1"/>
                  </a:moveTo>
                  <a:cubicBezTo>
                    <a:pt x="645" y="1"/>
                    <a:pt x="1" y="715"/>
                    <a:pt x="186" y="715"/>
                  </a:cubicBezTo>
                  <a:cubicBezTo>
                    <a:pt x="353" y="715"/>
                    <a:pt x="986" y="115"/>
                    <a:pt x="886" y="15"/>
                  </a:cubicBezTo>
                  <a:cubicBezTo>
                    <a:pt x="877" y="5"/>
                    <a:pt x="863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34;p26">
              <a:extLst>
                <a:ext uri="{FF2B5EF4-FFF2-40B4-BE49-F238E27FC236}">
                  <a16:creationId xmlns:a16="http://schemas.microsoft.com/office/drawing/2014/main" id="{795C9742-8BB8-4AC1-8218-01760C78395B}"/>
                </a:ext>
              </a:extLst>
            </p:cNvPr>
            <p:cNvSpPr/>
            <p:nvPr/>
          </p:nvSpPr>
          <p:spPr>
            <a:xfrm>
              <a:off x="6999100" y="853213"/>
              <a:ext cx="15675" cy="7950"/>
            </a:xfrm>
            <a:custGeom>
              <a:avLst/>
              <a:gdLst/>
              <a:ahLst/>
              <a:cxnLst/>
              <a:rect l="l" t="t" r="r" b="b"/>
              <a:pathLst>
                <a:path w="627" h="318" extrusionOk="0">
                  <a:moveTo>
                    <a:pt x="506" y="1"/>
                  </a:moveTo>
                  <a:cubicBezTo>
                    <a:pt x="328" y="1"/>
                    <a:pt x="0" y="317"/>
                    <a:pt x="192" y="317"/>
                  </a:cubicBezTo>
                  <a:cubicBezTo>
                    <a:pt x="259" y="317"/>
                    <a:pt x="626" y="184"/>
                    <a:pt x="593" y="50"/>
                  </a:cubicBezTo>
                  <a:cubicBezTo>
                    <a:pt x="575" y="15"/>
                    <a:pt x="544" y="1"/>
                    <a:pt x="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35;p26">
              <a:extLst>
                <a:ext uri="{FF2B5EF4-FFF2-40B4-BE49-F238E27FC236}">
                  <a16:creationId xmlns:a16="http://schemas.microsoft.com/office/drawing/2014/main" id="{E0F6BB6C-953A-4E41-A9BA-5BCAE35ECB83}"/>
                </a:ext>
              </a:extLst>
            </p:cNvPr>
            <p:cNvSpPr/>
            <p:nvPr/>
          </p:nvSpPr>
          <p:spPr>
            <a:xfrm>
              <a:off x="6972200" y="853213"/>
              <a:ext cx="13325" cy="7950"/>
            </a:xfrm>
            <a:custGeom>
              <a:avLst/>
              <a:gdLst/>
              <a:ahLst/>
              <a:cxnLst/>
              <a:rect l="l" t="t" r="r" b="b"/>
              <a:pathLst>
                <a:path w="533" h="318" extrusionOk="0">
                  <a:moveTo>
                    <a:pt x="156" y="1"/>
                  </a:moveTo>
                  <a:cubicBezTo>
                    <a:pt x="122" y="1"/>
                    <a:pt x="91" y="15"/>
                    <a:pt x="68" y="50"/>
                  </a:cubicBezTo>
                  <a:cubicBezTo>
                    <a:pt x="1" y="150"/>
                    <a:pt x="301" y="317"/>
                    <a:pt x="368" y="317"/>
                  </a:cubicBezTo>
                  <a:cubicBezTo>
                    <a:pt x="533" y="317"/>
                    <a:pt x="313" y="1"/>
                    <a:pt x="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36;p26">
              <a:extLst>
                <a:ext uri="{FF2B5EF4-FFF2-40B4-BE49-F238E27FC236}">
                  <a16:creationId xmlns:a16="http://schemas.microsoft.com/office/drawing/2014/main" id="{5AD452F4-99C6-494B-9C2E-C632105C49E1}"/>
                </a:ext>
              </a:extLst>
            </p:cNvPr>
            <p:cNvSpPr/>
            <p:nvPr/>
          </p:nvSpPr>
          <p:spPr>
            <a:xfrm>
              <a:off x="7022250" y="1082938"/>
              <a:ext cx="20275" cy="14225"/>
            </a:xfrm>
            <a:custGeom>
              <a:avLst/>
              <a:gdLst/>
              <a:ahLst/>
              <a:cxnLst/>
              <a:rect l="l" t="t" r="r" b="b"/>
              <a:pathLst>
                <a:path w="811" h="569" extrusionOk="0">
                  <a:moveTo>
                    <a:pt x="166" y="0"/>
                  </a:moveTo>
                  <a:cubicBezTo>
                    <a:pt x="139" y="0"/>
                    <a:pt x="116" y="11"/>
                    <a:pt x="100" y="35"/>
                  </a:cubicBezTo>
                  <a:cubicBezTo>
                    <a:pt x="0" y="168"/>
                    <a:pt x="567" y="568"/>
                    <a:pt x="634" y="568"/>
                  </a:cubicBezTo>
                  <a:cubicBezTo>
                    <a:pt x="810" y="568"/>
                    <a:pt x="366" y="0"/>
                    <a:pt x="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37;p26">
              <a:extLst>
                <a:ext uri="{FF2B5EF4-FFF2-40B4-BE49-F238E27FC236}">
                  <a16:creationId xmlns:a16="http://schemas.microsoft.com/office/drawing/2014/main" id="{76D51E89-BBC9-4F60-9AB8-D50A81AC8779}"/>
                </a:ext>
              </a:extLst>
            </p:cNvPr>
            <p:cNvSpPr/>
            <p:nvPr/>
          </p:nvSpPr>
          <p:spPr>
            <a:xfrm>
              <a:off x="6897150" y="806688"/>
              <a:ext cx="18450" cy="10275"/>
            </a:xfrm>
            <a:custGeom>
              <a:avLst/>
              <a:gdLst/>
              <a:ahLst/>
              <a:cxnLst/>
              <a:rect l="l" t="t" r="r" b="b"/>
              <a:pathLst>
                <a:path w="738" h="411" extrusionOk="0">
                  <a:moveTo>
                    <a:pt x="153" y="1"/>
                  </a:moveTo>
                  <a:cubicBezTo>
                    <a:pt x="117" y="1"/>
                    <a:pt x="88" y="13"/>
                    <a:pt x="67" y="43"/>
                  </a:cubicBezTo>
                  <a:cubicBezTo>
                    <a:pt x="1" y="177"/>
                    <a:pt x="501" y="410"/>
                    <a:pt x="568" y="410"/>
                  </a:cubicBezTo>
                  <a:cubicBezTo>
                    <a:pt x="738" y="410"/>
                    <a:pt x="354" y="1"/>
                    <a:pt x="1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8;p26">
              <a:extLst>
                <a:ext uri="{FF2B5EF4-FFF2-40B4-BE49-F238E27FC236}">
                  <a16:creationId xmlns:a16="http://schemas.microsoft.com/office/drawing/2014/main" id="{20294FB8-1019-467F-BF0E-B394B04CCF95}"/>
                </a:ext>
              </a:extLst>
            </p:cNvPr>
            <p:cNvSpPr/>
            <p:nvPr/>
          </p:nvSpPr>
          <p:spPr>
            <a:xfrm>
              <a:off x="6918000" y="816863"/>
              <a:ext cx="13450" cy="8425"/>
            </a:xfrm>
            <a:custGeom>
              <a:avLst/>
              <a:gdLst/>
              <a:ahLst/>
              <a:cxnLst/>
              <a:rect l="l" t="t" r="r" b="b"/>
              <a:pathLst>
                <a:path w="538" h="337" extrusionOk="0">
                  <a:moveTo>
                    <a:pt x="130" y="1"/>
                  </a:moveTo>
                  <a:cubicBezTo>
                    <a:pt x="105" y="1"/>
                    <a:pt x="83" y="11"/>
                    <a:pt x="67" y="37"/>
                  </a:cubicBezTo>
                  <a:cubicBezTo>
                    <a:pt x="1" y="137"/>
                    <a:pt x="301" y="337"/>
                    <a:pt x="368" y="337"/>
                  </a:cubicBezTo>
                  <a:cubicBezTo>
                    <a:pt x="537" y="337"/>
                    <a:pt x="275" y="1"/>
                    <a:pt x="1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9;p26">
              <a:extLst>
                <a:ext uri="{FF2B5EF4-FFF2-40B4-BE49-F238E27FC236}">
                  <a16:creationId xmlns:a16="http://schemas.microsoft.com/office/drawing/2014/main" id="{A87022A3-6253-42BC-A6F9-9FD4FD364D01}"/>
                </a:ext>
              </a:extLst>
            </p:cNvPr>
            <p:cNvSpPr/>
            <p:nvPr/>
          </p:nvSpPr>
          <p:spPr>
            <a:xfrm>
              <a:off x="6485050" y="922038"/>
              <a:ext cx="18525" cy="10000"/>
            </a:xfrm>
            <a:custGeom>
              <a:avLst/>
              <a:gdLst/>
              <a:ahLst/>
              <a:cxnLst/>
              <a:rect l="l" t="t" r="r" b="b"/>
              <a:pathLst>
                <a:path w="741" h="400" extrusionOk="0">
                  <a:moveTo>
                    <a:pt x="577" y="0"/>
                  </a:moveTo>
                  <a:cubicBezTo>
                    <a:pt x="401" y="0"/>
                    <a:pt x="0" y="400"/>
                    <a:pt x="173" y="400"/>
                  </a:cubicBezTo>
                  <a:cubicBezTo>
                    <a:pt x="240" y="400"/>
                    <a:pt x="740" y="166"/>
                    <a:pt x="640" y="33"/>
                  </a:cubicBezTo>
                  <a:cubicBezTo>
                    <a:pt x="627" y="10"/>
                    <a:pt x="605" y="0"/>
                    <a:pt x="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7668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9CD64E"/>
      </a:accent4>
      <a:accent5>
        <a:srgbClr val="00B4D9"/>
      </a:accent5>
      <a:accent6>
        <a:srgbClr val="8A70AB"/>
      </a:accent6>
      <a:hlink>
        <a:srgbClr val="8A70A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233</Words>
  <Application>Microsoft Office PowerPoint</Application>
  <PresentationFormat>Apresentação na tela (16:9)</PresentationFormat>
  <Paragraphs>95</Paragraphs>
  <Slides>22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Comic Sans MS</vt:lpstr>
      <vt:lpstr>Proxima Nova</vt:lpstr>
      <vt:lpstr>Londrina Solid</vt:lpstr>
      <vt:lpstr>Proxima Nova Semibold</vt:lpstr>
      <vt:lpstr>Roboto Condensed</vt:lpstr>
      <vt:lpstr>Dinosaur Pattern by Slidesgo</vt:lpstr>
      <vt:lpstr>Slidesgo Final Pages</vt:lpstr>
      <vt:lpstr>OS DINOSSAUROS</vt:lpstr>
      <vt:lpstr>O  DINOSSAURO  LEITOR</vt:lpstr>
      <vt:lpstr>ONDE  ESTÃO OS MEUS OVOS !!</vt:lpstr>
      <vt:lpstr>QUANTOS OVOS ?</vt:lpstr>
      <vt:lpstr>QUANTOS  OVOS ?</vt:lpstr>
      <vt:lpstr>QUANTOS OVOS ?</vt:lpstr>
      <vt:lpstr>QUANTOS  DINOS ?</vt:lpstr>
      <vt:lpstr>DINOSSAUROS ESCONDIDOS</vt:lpstr>
      <vt:lpstr>CONCEITOS</vt:lpstr>
      <vt:lpstr>CONCEITOS: COMPRIDO / CURTO</vt:lpstr>
      <vt:lpstr>CONCEITOS – CURTO/ COMPRIDO</vt:lpstr>
      <vt:lpstr>CONCEITOS: PEQUENO / GRANDE</vt:lpstr>
      <vt:lpstr>CONCEITOS: GRANDE/ PEQUENO </vt:lpstr>
      <vt:lpstr>CONCEITOS: ALTO/ BAIXO</vt:lpstr>
      <vt:lpstr>Apresentação do PowerPoint</vt:lpstr>
      <vt:lpstr>Apresentação do PowerPoint</vt:lpstr>
      <vt:lpstr>VOCÊ SABE  QUAL DINOSSAURO É ESTE? </vt:lpstr>
      <vt:lpstr>TRICERÁTOPS</vt:lpstr>
      <vt:lpstr>PARABÉNS!</vt:lpstr>
      <vt:lpstr>MUITO BEM!</vt:lpstr>
      <vt:lpstr>MUITO BEM 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DINOSAUR PATTERN</dc:title>
  <dc:creator>Diane</dc:creator>
  <cp:lastModifiedBy>Diane Marli Lemes Pereira</cp:lastModifiedBy>
  <cp:revision>43</cp:revision>
  <dcterms:modified xsi:type="dcterms:W3CDTF">2020-09-25T13:19:54Z</dcterms:modified>
</cp:coreProperties>
</file>